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936" r:id="rId1"/>
  </p:sldMasterIdLst>
  <p:notesMasterIdLst>
    <p:notesMasterId r:id="rId19"/>
  </p:notesMasterIdLst>
  <p:sldIdLst>
    <p:sldId id="257" r:id="rId2"/>
    <p:sldId id="311" r:id="rId3"/>
    <p:sldId id="266" r:id="rId4"/>
    <p:sldId id="263" r:id="rId5"/>
    <p:sldId id="281" r:id="rId6"/>
    <p:sldId id="271" r:id="rId7"/>
    <p:sldId id="272" r:id="rId8"/>
    <p:sldId id="296" r:id="rId9"/>
    <p:sldId id="274" r:id="rId10"/>
    <p:sldId id="297" r:id="rId11"/>
    <p:sldId id="275" r:id="rId12"/>
    <p:sldId id="276" r:id="rId13"/>
    <p:sldId id="277" r:id="rId14"/>
    <p:sldId id="278" r:id="rId15"/>
    <p:sldId id="294" r:id="rId16"/>
    <p:sldId id="295" r:id="rId17"/>
    <p:sldId id="264" r:id="rId1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8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EF2CF"/>
    <a:srgbClr val="FFF2CC"/>
    <a:srgbClr val="D5E8D4"/>
    <a:srgbClr val="F8CECC"/>
    <a:srgbClr val="F3F3F3"/>
    <a:srgbClr val="2E4D5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="" xmlns:c="http://schemas.openxmlformats.org/drawingml/2006/chart" xmlns:dgm="http://schemas.openxmlformats.org/drawingml/2006/diagram" xmlns:dsp="http://schemas.microsoft.com/office/drawing/2008/diagram"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horzBarState="maximized">
    <p:restoredLeft sz="12579"/>
    <p:restoredTop sz="76474"/>
  </p:normalViewPr>
  <p:slideViewPr>
    <p:cSldViewPr snapToGrid="0" snapToObjects="1">
      <p:cViewPr varScale="1">
        <p:scale>
          <a:sx n="95" d="100"/>
          <a:sy n="95" d="100"/>
        </p:scale>
        <p:origin x="144" y="65"/>
      </p:cViewPr>
      <p:guideLst>
        <p:guide orient="horz" pos="2158"/>
        <p:guide pos="3839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10" cy="7201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2021-09-03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50B127-3050-4036-ACA1-A6C4F1F652DB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76836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399" y="2130425"/>
            <a:ext cx="10363198" cy="1470025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799" y="3886200"/>
            <a:ext cx="853439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940A130E-E3B8-4EBE-931F-81B26B8448AA}" type="datetime1">
              <a:rPr lang="ko-KR" altLang="en-US"/>
              <a:pPr lvl="0">
                <a:defRPr/>
              </a:pPr>
              <a:t>2021-09-03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800C6A38-4290-41DD-B95C-4155372FD4A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간지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2130425"/>
            <a:ext cx="12192000" cy="1470025"/>
          </a:xfrm>
        </p:spPr>
        <p:txBody>
          <a:bodyPr>
            <a:normAutofit/>
          </a:bodyPr>
          <a:lstStyle>
            <a:lvl1pPr>
              <a:defRPr sz="4400" b="1"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CA348888-F454-4AD2-BA62-3AF29D9807C0}" type="datetime1">
              <a:rPr lang="ko-KR" altLang="en-US"/>
              <a:pPr lvl="0">
                <a:defRPr/>
              </a:pPr>
              <a:t>2021-09-03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목차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99" y="274638"/>
            <a:ext cx="10972798" cy="1143000"/>
          </a:xfrm>
        </p:spPr>
        <p:txBody>
          <a:bodyPr/>
          <a:lstStyle>
            <a:lvl1pPr>
              <a:defRPr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4"/>
          </p:nvPr>
        </p:nvSpPr>
        <p:spPr>
          <a:xfrm>
            <a:off x="2857477" y="2214563"/>
            <a:ext cx="6477021" cy="3214687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</a:lstStyle>
          <a:p>
            <a:pPr lvl="0">
              <a:defRPr/>
            </a:pPr>
            <a:r>
              <a:rPr lang="ko-KR" altLang="en-US"/>
              <a:t>첫째 목차</a:t>
            </a:r>
          </a:p>
          <a:p>
            <a:pPr lvl="0">
              <a:defRPr/>
            </a:pPr>
            <a:r>
              <a:rPr lang="ko-KR" altLang="en-US"/>
              <a:t>둘째 목차</a:t>
            </a:r>
          </a:p>
          <a:p>
            <a:pPr lvl="0">
              <a:defRPr/>
            </a:pPr>
            <a:r>
              <a:rPr lang="ko-KR" altLang="en-US"/>
              <a:t>셋째 목차</a:t>
            </a:r>
          </a:p>
          <a:p>
            <a:pPr lvl="0">
              <a:defRPr/>
            </a:pPr>
            <a:r>
              <a:rPr lang="ko-KR" altLang="en-US"/>
              <a:t>넷째 목차</a:t>
            </a:r>
          </a:p>
          <a:p>
            <a:pPr lvl="0">
              <a:defRPr/>
            </a:pPr>
            <a:r>
              <a:rPr lang="ko-KR" altLang="en-US"/>
              <a:t>다섯째 목차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956FEC12-A4C9-4837-AF94-AD867782C04C}" type="datetime1">
              <a:rPr lang="ko-KR" altLang="en-US"/>
              <a:pPr lvl="0">
                <a:defRPr/>
              </a:pPr>
              <a:t>2021-09-03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본문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199" y="274638"/>
            <a:ext cx="2743199" cy="5851525"/>
          </a:xfrm>
        </p:spPr>
        <p:txBody>
          <a:bodyPr vert="eaVert"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599" y="274638"/>
            <a:ext cx="8026399" cy="5851525"/>
          </a:xfrm>
        </p:spPr>
        <p:txBody>
          <a:bodyPr vert="eaVert"/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957F84A3-4F29-4053-ACFD-1BAF2D3F140C}" type="datetime1">
              <a:rPr lang="ko-KR" altLang="en-US"/>
              <a:pPr lvl="0">
                <a:defRPr/>
              </a:pPr>
              <a:t>2021-09-03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4953836A-82A3-4C8B-9D31-CD724F3673ED}" type="datetime1">
              <a:rPr lang="ko-KR" altLang="en-US"/>
              <a:pPr lvl="0">
                <a:defRPr/>
              </a:pPr>
              <a:t>2021-09-03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AD2EBAF6-36D0-4DD8-B695-D4C1B37E35D6}" type="datetime1">
              <a:rPr lang="ko-KR" altLang="en-US"/>
              <a:pPr lvl="0">
                <a:defRPr/>
              </a:pPr>
              <a:t>2021-09-03</a:t>
            </a:fld>
            <a:endParaRPr lang="ko-KR" altLang="en-US"/>
          </a:p>
        </p:txBody>
      </p:sp>
      <p:sp>
        <p:nvSpPr>
          <p:cNvPr id="3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3" y="4406900"/>
            <a:ext cx="10363198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3" y="2906713"/>
            <a:ext cx="10363198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60728D28-603B-4EFC-80F8-17E5E9107035}" type="datetime1">
              <a:rPr lang="ko-KR" altLang="en-US"/>
              <a:pPr lvl="0">
                <a:defRPr/>
              </a:pPr>
              <a:t>2021-09-03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내용 2개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A27A1F4E-0809-4239-8034-C38E431DAF92}" type="datetime1">
              <a:rPr lang="ko-KR" altLang="en-US"/>
              <a:pPr lvl="0">
                <a:defRPr/>
              </a:pPr>
              <a:t>2021-09-03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5E0DA496-7307-4E8B-88DE-CB97B48BAB6F}" type="datetime1">
              <a:rPr lang="ko-KR" altLang="en-US"/>
              <a:pPr lvl="0">
                <a:defRPr/>
              </a:pPr>
              <a:t>2021-09-03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표" type="tbl" preserve="1">
  <p:cSld name="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표 개체 틀 2"/>
          <p:cNvSpPr>
            <a:spLocks noGrp="1"/>
          </p:cNvSpPr>
          <p:nvPr>
            <p:ph type="tbl" sz="quarter" idx="13"/>
          </p:nvPr>
        </p:nvSpPr>
        <p:spPr>
          <a:xfrm>
            <a:off x="608037" y="1643063"/>
            <a:ext cx="10972798" cy="4525200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pPr lvl="0">
              <a:defRPr/>
            </a:pPr>
            <a:r>
              <a:rPr lang="ko-KR" altLang="en-US"/>
              <a:t>표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58721E90-850C-410B-8B89-8394F580CFDA}" type="datetime1">
              <a:rPr lang="ko-KR" altLang="en-US"/>
              <a:pPr lvl="0">
                <a:defRPr/>
              </a:pPr>
              <a:t>2021-09-03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내용 4개" type="fourObj" preserve="1">
  <p:cSld name="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09599" y="160020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2"/>
          </p:nvPr>
        </p:nvSpPr>
        <p:spPr>
          <a:xfrm>
            <a:off x="6197599" y="160020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3"/>
          </p:nvPr>
        </p:nvSpPr>
        <p:spPr>
          <a:xfrm>
            <a:off x="608037" y="398422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6036" y="398422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5ACE7E28-9336-4363-8674-B91477D8F243}" type="datetime1">
              <a:rPr lang="ko-KR" altLang="en-US"/>
              <a:pPr lvl="0">
                <a:defRPr/>
              </a:pPr>
              <a:t>2021-09-03</a:t>
            </a:fld>
            <a:endParaRPr lang="ko-KR" altLang="en-US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그림 및 설명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6" y="4800600"/>
            <a:ext cx="7315199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6" y="612775"/>
            <a:ext cx="7315199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>
              <a:defRPr/>
            </a:pPr>
            <a:r>
              <a:rPr lang="ko-KR" altLang="en-US"/>
              <a:t>그림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6" y="5367338"/>
            <a:ext cx="7315199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5ACE7E28-9336-4363-8674-B91477D8F243}" type="datetime1">
              <a:rPr lang="ko-KR" altLang="en-US"/>
              <a:pPr lvl="0">
                <a:defRPr/>
              </a:pPr>
              <a:t>2021-09-03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한컴오피스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599" y="274638"/>
            <a:ext cx="10972798" cy="11430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599" y="1600200"/>
            <a:ext cx="10972798" cy="4525963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5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fld id="{D422D86A-5F52-4165-8473-F1B836277586}" type="datetime1">
              <a:rPr lang="ko-KR" altLang="en-US"/>
              <a:pPr lvl="0">
                <a:defRPr/>
              </a:pPr>
              <a:t>2021-09-03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599" y="6356350"/>
            <a:ext cx="3860799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5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24" r:id="rId1"/>
    <p:sldLayoutId id="2147483925" r:id="rId2"/>
    <p:sldLayoutId id="2147483926" r:id="rId3"/>
    <p:sldLayoutId id="2147483927" r:id="rId4"/>
    <p:sldLayoutId id="2147483928" r:id="rId5"/>
    <p:sldLayoutId id="2147483929" r:id="rId6"/>
    <p:sldLayoutId id="2147483930" r:id="rId7"/>
    <p:sldLayoutId id="2147483931" r:id="rId8"/>
    <p:sldLayoutId id="2147483932" r:id="rId9"/>
    <p:sldLayoutId id="2147483933" r:id="rId10"/>
    <p:sldLayoutId id="2147483934" r:id="rId11"/>
    <p:sldLayoutId id="2147483935" r:id="rId12"/>
  </p:sldLayoutIdLst>
  <p:transition/>
  <p:hf sldNum="0"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rtl="0" eaLnBrk="1" latinLnBrk="1" hangingPunct="1">
        <a:defRPr>
          <a:solidFill>
            <a:schemeClr val="tx2"/>
          </a:solidFill>
        </a:defRPr>
      </a:lvl2pPr>
      <a:lvl3pPr rtl="0" eaLnBrk="1" latinLnBrk="1" hangingPunct="1">
        <a:defRPr>
          <a:solidFill>
            <a:schemeClr val="tx2"/>
          </a:solidFill>
        </a:defRPr>
      </a:lvl3pPr>
      <a:lvl4pPr rtl="0" eaLnBrk="1" latinLnBrk="1" hangingPunct="1">
        <a:defRPr>
          <a:solidFill>
            <a:schemeClr val="tx2"/>
          </a:solidFill>
        </a:defRPr>
      </a:lvl4pPr>
      <a:lvl5pPr rtl="0" eaLnBrk="1" latinLnBrk="1" hangingPunct="1">
        <a:defRPr>
          <a:solidFill>
            <a:schemeClr val="tx2"/>
          </a:solidFill>
        </a:defRPr>
      </a:lvl5pPr>
      <a:lvl6pPr rtl="0" eaLnBrk="1" latinLnBrk="1" hangingPunct="1">
        <a:defRPr>
          <a:solidFill>
            <a:schemeClr val="tx2"/>
          </a:solidFill>
        </a:defRPr>
      </a:lvl6pPr>
      <a:lvl7pPr rtl="0" eaLnBrk="1" latinLnBrk="1" hangingPunct="1">
        <a:defRPr>
          <a:solidFill>
            <a:schemeClr val="tx2"/>
          </a:solidFill>
        </a:defRPr>
      </a:lvl7pPr>
      <a:lvl8pPr rtl="0" eaLnBrk="1" latinLnBrk="1" hangingPunct="1">
        <a:defRPr>
          <a:solidFill>
            <a:schemeClr val="tx2"/>
          </a:solidFill>
        </a:defRPr>
      </a:lvl8pPr>
      <a:lvl9pPr rtl="0"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5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874165" y="2283864"/>
            <a:ext cx="3614552" cy="101796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637029" y="-392679"/>
            <a:ext cx="2554971" cy="7263971"/>
            <a:chOff x="14834210" y="-495238"/>
            <a:chExt cx="3832457" cy="1089595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4834210" y="-495238"/>
              <a:ext cx="3832457" cy="108959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-34213"/>
            <a:ext cx="3462854" cy="6925569"/>
            <a:chOff x="0" y="-51320"/>
            <a:chExt cx="5194281" cy="1038835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0" y="-51320"/>
              <a:ext cx="5194281" cy="10388353"/>
            </a:xfrm>
            <a:prstGeom prst="rect">
              <a:avLst/>
            </a:prstGeom>
          </p:spPr>
        </p:pic>
      </p:grpSp>
      <p:sp>
        <p:nvSpPr>
          <p:cNvPr id="1003" name="TextBox 1002"/>
          <p:cNvSpPr txBox="1"/>
          <p:nvPr/>
        </p:nvSpPr>
        <p:spPr>
          <a:xfrm rot="5400000">
            <a:off x="11470301" y="479320"/>
            <a:ext cx="1008658" cy="2617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100" b="0" i="0" u="none" strike="noStrike" kern="1200" cap="none" spc="0" normalizeH="0" baseline="0">
                <a:solidFill>
                  <a:srgbClr val="8796AA"/>
                </a:solidFill>
                <a:latin typeface="THE정고딕130"/>
                <a:ea typeface="THE정고딕130"/>
              </a:rPr>
              <a:t>Share Verni</a:t>
            </a:r>
          </a:p>
        </p:txBody>
      </p:sp>
      <p:sp>
        <p:nvSpPr>
          <p:cNvPr id="1004" name="제목 1"/>
          <p:cNvSpPr/>
          <p:nvPr/>
        </p:nvSpPr>
        <p:spPr>
          <a:xfrm>
            <a:off x="7685206" y="5986100"/>
            <a:ext cx="2718814" cy="55298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anchor="ctr">
            <a:normAutofit/>
          </a:bodyPr>
          <a:lstStyle/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b="0" i="0" u="none" strike="noStrike" kern="1200" cap="none" spc="0" normalizeH="0" baseline="0" dirty="0" smtClean="0">
                <a:latin typeface="이사만루체 Light"/>
                <a:ea typeface="이사만루체 Light"/>
              </a:rPr>
              <a:t>작성자</a:t>
            </a:r>
            <a:r>
              <a:rPr kumimoji="0" lang="ko-KR" altLang="en-US" sz="2400" b="0" i="0" u="none" strike="noStrike" kern="1200" cap="none" spc="0" normalizeH="0" baseline="0" dirty="0" smtClean="0">
                <a:latin typeface="이사만루체 Light"/>
                <a:ea typeface="이사만루체 Light"/>
              </a:rPr>
              <a:t> </a:t>
            </a:r>
            <a:r>
              <a:rPr kumimoji="0" lang="ko-KR" altLang="en-US" sz="2400" b="0" i="0" u="none" strike="noStrike" kern="1200" cap="none" spc="0" normalizeH="0" baseline="0" dirty="0" err="1" smtClean="0">
                <a:latin typeface="이사만루체 Light"/>
                <a:ea typeface="이사만루체 Light"/>
              </a:rPr>
              <a:t>이초희</a:t>
            </a:r>
            <a:endParaRPr kumimoji="0" lang="en-US" altLang="ko-KR" sz="2400" b="0" i="0" u="none" strike="noStrike" kern="1200" cap="none" spc="0" normalizeH="0" baseline="0" dirty="0">
              <a:latin typeface="이사만루체 Light"/>
              <a:ea typeface="이사만루체 Light"/>
            </a:endParaRPr>
          </a:p>
        </p:txBody>
      </p:sp>
      <p:sp>
        <p:nvSpPr>
          <p:cNvPr id="12" name="제목 1"/>
          <p:cNvSpPr/>
          <p:nvPr/>
        </p:nvSpPr>
        <p:spPr>
          <a:xfrm>
            <a:off x="3899151" y="3674794"/>
            <a:ext cx="3771736" cy="55298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anchor="ctr">
            <a:normAutofit/>
          </a:bodyPr>
          <a:lstStyle/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23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이사만루체 Light"/>
                <a:ea typeface="이사만루체 Light"/>
              </a:rPr>
              <a:t>Spring </a:t>
            </a:r>
            <a:r>
              <a:rPr lang="ko-KR" altLang="en-US" sz="23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이사만루체 Light"/>
                <a:ea typeface="이사만루체 Light"/>
              </a:rPr>
              <a:t>프로젝트 포트폴리오</a:t>
            </a:r>
            <a:endParaRPr kumimoji="0" lang="en-US" altLang="ko-KR" sz="2300" b="0" i="0" u="none" strike="noStrike" kern="1200" cap="none" spc="0" normalizeH="0" baseline="0" dirty="0">
              <a:solidFill>
                <a:schemeClr val="tx1">
                  <a:lumMod val="50000"/>
                  <a:lumOff val="50000"/>
                </a:schemeClr>
              </a:solidFill>
              <a:latin typeface="이사만루체 Light"/>
              <a:ea typeface="이사만루체 Ligh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"/>
          <p:cNvSpPr/>
          <p:nvPr/>
        </p:nvSpPr>
        <p:spPr>
          <a:xfrm>
            <a:off x="588017" y="672393"/>
            <a:ext cx="4752967" cy="44044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anchor="ctr">
            <a:noAutofit/>
          </a:bodyPr>
          <a:lstStyle/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ko-KR" altLang="en-US" sz="3000">
                <a:solidFill>
                  <a:srgbClr val="1F363E"/>
                </a:solidFill>
                <a:latin typeface="이사만루체 Bold"/>
                <a:ea typeface="이사만루체 Bold"/>
              </a:rPr>
              <a:t>화면구성</a:t>
            </a:r>
          </a:p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000" b="0" i="0" u="none" strike="noStrike" kern="1200" cap="none" spc="0" normalizeH="0" baseline="0">
                <a:solidFill>
                  <a:srgbClr val="1F363E"/>
                </a:solidFill>
                <a:latin typeface="이사만루체 Light"/>
                <a:ea typeface="이사만루체 Light"/>
              </a:rPr>
              <a:t>상품디테일 페이지 </a:t>
            </a:r>
            <a:r>
              <a:rPr kumimoji="0" lang="en-US" altLang="ko-KR" sz="2000" b="0" i="0" u="none" strike="noStrike" kern="1200" cap="none" spc="0" normalizeH="0" baseline="0">
                <a:solidFill>
                  <a:srgbClr val="1F363E"/>
                </a:solidFill>
                <a:latin typeface="이사만루체 Light"/>
                <a:ea typeface="이사만루체 Light"/>
              </a:rPr>
              <a:t>&gt;</a:t>
            </a:r>
            <a:r>
              <a:rPr kumimoji="0" lang="ko-KR" altLang="en-US" sz="2000" b="0" i="0" u="none" strike="noStrike" kern="1200" cap="none" spc="0" normalizeH="0" baseline="0">
                <a:solidFill>
                  <a:srgbClr val="1F363E"/>
                </a:solidFill>
                <a:latin typeface="이사만루체 Light"/>
                <a:ea typeface="이사만루체 Light"/>
              </a:rPr>
              <a:t> 상품</a:t>
            </a:r>
            <a:r>
              <a:rPr kumimoji="0" lang="en-US" altLang="ko-KR" sz="2000" b="0" i="0" u="none" strike="noStrike" kern="1200" cap="none" spc="0" normalizeH="0" baseline="0">
                <a:solidFill>
                  <a:srgbClr val="1F363E"/>
                </a:solidFill>
                <a:latin typeface="이사만루체 Light"/>
                <a:ea typeface="이사만루체 Light"/>
              </a:rPr>
              <a:t>Q&amp;A</a:t>
            </a:r>
          </a:p>
        </p:txBody>
      </p:sp>
      <p:sp>
        <p:nvSpPr>
          <p:cNvPr id="17" name="TextBox 16"/>
          <p:cNvSpPr txBox="1"/>
          <p:nvPr/>
        </p:nvSpPr>
        <p:spPr>
          <a:xfrm rot="5400000">
            <a:off x="11470301" y="479320"/>
            <a:ext cx="1008658" cy="2617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100" b="0" i="0" u="none" strike="noStrike" kern="1200" cap="none" spc="0" normalizeH="0" baseline="0">
                <a:solidFill>
                  <a:srgbClr val="8796AA"/>
                </a:solidFill>
                <a:latin typeface="THE정고딕130"/>
                <a:ea typeface="THE정고딕130"/>
              </a:rPr>
              <a:t>Share Verni</a:t>
            </a:r>
          </a:p>
        </p:txBody>
      </p:sp>
      <p:sp>
        <p:nvSpPr>
          <p:cNvPr id="20" name="제목 1"/>
          <p:cNvSpPr/>
          <p:nvPr/>
        </p:nvSpPr>
        <p:spPr>
          <a:xfrm>
            <a:off x="726377" y="4716337"/>
            <a:ext cx="1765538" cy="33583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anchor="ctr">
            <a:normAutofit/>
          </a:bodyPr>
          <a:lstStyle/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600" b="1" i="0" u="none" strike="noStrike" kern="1200" cap="none" spc="0" normalizeH="0" baseline="0">
                <a:solidFill>
                  <a:srgbClr val="1F363E"/>
                </a:solidFill>
                <a:latin typeface="이사만루체 Light"/>
                <a:ea typeface="이사만루체 Light"/>
              </a:rPr>
              <a:t>1.</a:t>
            </a:r>
            <a:r>
              <a:rPr kumimoji="0" lang="ko-KR" altLang="en-US" sz="1600" b="1" i="0" u="none" strike="noStrike" kern="1200" cap="none" spc="0" normalizeH="0" baseline="0">
                <a:solidFill>
                  <a:srgbClr val="1F363E"/>
                </a:solidFill>
                <a:latin typeface="이사만루체 Light"/>
                <a:ea typeface="이사만루체 Light"/>
              </a:rPr>
              <a:t> 상품 </a:t>
            </a:r>
            <a:r>
              <a:rPr kumimoji="0" lang="en-US" altLang="ko-KR" sz="1600" b="1" i="0" u="none" strike="noStrike" kern="1200" cap="none" spc="0" normalizeH="0" baseline="0">
                <a:solidFill>
                  <a:srgbClr val="1F363E"/>
                </a:solidFill>
                <a:latin typeface="이사만루체 Light"/>
                <a:ea typeface="이사만루체 Light"/>
              </a:rPr>
              <a:t>QNA SQL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26901" y="5540809"/>
            <a:ext cx="5604014" cy="1110959"/>
          </a:xfrm>
          <a:prstGeom prst="rect">
            <a:avLst/>
          </a:prstGeom>
          <a:ln>
            <a:solidFill>
              <a:schemeClr val="accent3"/>
            </a:solidFill>
          </a:ln>
        </p:spPr>
      </p:pic>
      <p:sp>
        <p:nvSpPr>
          <p:cNvPr id="27" name="직사각형 26"/>
          <p:cNvSpPr/>
          <p:nvPr/>
        </p:nvSpPr>
        <p:spPr>
          <a:xfrm>
            <a:off x="710231" y="1542470"/>
            <a:ext cx="1409479" cy="357875"/>
          </a:xfrm>
          <a:prstGeom prst="rect">
            <a:avLst/>
          </a:prstGeom>
          <a:solidFill>
            <a:srgbClr val="2E4D58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500">
                <a:latin typeface="이사만루체 Light"/>
                <a:ea typeface="이사만루체 Light"/>
              </a:rPr>
              <a:t>Back </a:t>
            </a:r>
            <a:r>
              <a:rPr lang="ko-KR" altLang="en-US" sz="1500">
                <a:latin typeface="이사만루체 Light"/>
                <a:ea typeface="이사만루체 Light"/>
              </a:rPr>
              <a:t>구현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830648" y="5007485"/>
            <a:ext cx="9227751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defRPr/>
            </a:pPr>
            <a:r>
              <a:rPr kumimoji="0" lang="en-US" altLang="ko-KR" sz="1100" b="0" i="0" u="none" strike="noStrike" kern="1200" cap="none" spc="0" normalizeH="0" baseline="0" dirty="0" err="1" smtClean="0">
                <a:solidFill>
                  <a:srgbClr val="1F363E"/>
                </a:solidFill>
                <a:latin typeface="THE정고딕130"/>
                <a:ea typeface="THE정고딕130"/>
              </a:rPr>
              <a:t>MyBatis</a:t>
            </a:r>
            <a:r>
              <a:rPr kumimoji="0" lang="en-US" altLang="ko-KR" sz="1100" b="0" i="0" u="none" strike="noStrike" kern="1200" cap="none" spc="0" normalizeH="0" baseline="0" dirty="0" smtClean="0">
                <a:solidFill>
                  <a:srgbClr val="1F363E"/>
                </a:solidFill>
                <a:latin typeface="THE정고딕130"/>
                <a:ea typeface="THE정고딕130"/>
              </a:rPr>
              <a:t> </a:t>
            </a:r>
            <a:r>
              <a:rPr kumimoji="0" lang="ko-KR" altLang="en-US" sz="1100" b="0" i="0" u="none" strike="noStrike" kern="1200" cap="none" spc="0" normalizeH="0" baseline="0" dirty="0">
                <a:solidFill>
                  <a:srgbClr val="1F363E"/>
                </a:solidFill>
                <a:latin typeface="THE정고딕130"/>
                <a:ea typeface="THE정고딕130"/>
              </a:rPr>
              <a:t>활용하여 </a:t>
            </a:r>
            <a:r>
              <a:rPr lang="en-US" altLang="ko-KR" sz="1100" dirty="0">
                <a:solidFill>
                  <a:srgbClr val="1F363E"/>
                </a:solidFill>
                <a:latin typeface="THE정고딕130"/>
                <a:ea typeface="THE정고딕130"/>
              </a:rPr>
              <a:t>Q_REPLY</a:t>
            </a:r>
            <a:r>
              <a:rPr lang="ko-KR" altLang="en-US" sz="1100" dirty="0" smtClean="0">
                <a:solidFill>
                  <a:srgbClr val="1F363E"/>
                </a:solidFill>
                <a:latin typeface="THE정고딕130"/>
                <a:ea typeface="THE정고딕130"/>
              </a:rPr>
              <a:t>테이블과 </a:t>
            </a:r>
            <a:r>
              <a:rPr lang="en-US" altLang="ko-KR" sz="1100" dirty="0" smtClean="0">
                <a:solidFill>
                  <a:srgbClr val="1F363E"/>
                </a:solidFill>
                <a:latin typeface="THE정고딕130"/>
                <a:ea typeface="THE정고딕130"/>
              </a:rPr>
              <a:t>QNA</a:t>
            </a:r>
            <a:r>
              <a:rPr lang="ko-KR" altLang="en-US" sz="1100" dirty="0" smtClean="0">
                <a:solidFill>
                  <a:srgbClr val="1F363E"/>
                </a:solidFill>
                <a:latin typeface="THE정고딕130"/>
                <a:ea typeface="THE정고딕130"/>
              </a:rPr>
              <a:t>테이블 </a:t>
            </a:r>
            <a:r>
              <a:rPr lang="en-US" altLang="ko-KR" sz="1100" dirty="0" smtClean="0">
                <a:solidFill>
                  <a:srgbClr val="1F363E"/>
                </a:solidFill>
                <a:latin typeface="THE정고딕130"/>
                <a:ea typeface="THE정고딕130"/>
              </a:rPr>
              <a:t>Left Join</a:t>
            </a:r>
            <a:r>
              <a:rPr lang="ko-KR" altLang="en-US" sz="1100" dirty="0" smtClean="0">
                <a:solidFill>
                  <a:srgbClr val="1F363E"/>
                </a:solidFill>
                <a:latin typeface="THE정고딕130"/>
                <a:ea typeface="THE정고딕130"/>
              </a:rPr>
              <a:t>하여 해당 상품의 </a:t>
            </a:r>
            <a:r>
              <a:rPr lang="en-US" altLang="ko-KR" sz="1100" dirty="0" smtClean="0">
                <a:solidFill>
                  <a:srgbClr val="1F363E"/>
                </a:solidFill>
                <a:latin typeface="THE정고딕130"/>
                <a:ea typeface="THE정고딕130"/>
              </a:rPr>
              <a:t>QNA </a:t>
            </a:r>
            <a:r>
              <a:rPr lang="ko-KR" altLang="en-US" sz="1100" dirty="0" smtClean="0">
                <a:solidFill>
                  <a:srgbClr val="1F363E"/>
                </a:solidFill>
                <a:latin typeface="THE정고딕130"/>
                <a:ea typeface="THE정고딕130"/>
              </a:rPr>
              <a:t>리스트 가져오기</a:t>
            </a:r>
            <a:endParaRPr lang="en-US" altLang="ko-KR" sz="1100" dirty="0" smtClean="0">
              <a:solidFill>
                <a:srgbClr val="1F363E"/>
              </a:solidFill>
              <a:latin typeface="THE정고딕130"/>
              <a:ea typeface="THE정고딕130"/>
            </a:endParaRPr>
          </a:p>
          <a:p>
            <a:pPr>
              <a:spcBef>
                <a:spcPct val="0"/>
              </a:spcBef>
              <a:defRPr/>
            </a:pPr>
            <a:r>
              <a:rPr lang="en-US" altLang="ko-KR" sz="1100" dirty="0">
                <a:solidFill>
                  <a:srgbClr val="1F363E"/>
                </a:solidFill>
                <a:latin typeface="THE정고딕130"/>
                <a:ea typeface="THE정고딕130"/>
              </a:rPr>
              <a:t>Left </a:t>
            </a:r>
            <a:r>
              <a:rPr lang="en-US" altLang="ko-KR" sz="1100" dirty="0" smtClean="0">
                <a:solidFill>
                  <a:srgbClr val="1F363E"/>
                </a:solidFill>
                <a:latin typeface="THE정고딕130"/>
                <a:ea typeface="THE정고딕130"/>
              </a:rPr>
              <a:t>Join </a:t>
            </a:r>
            <a:r>
              <a:rPr lang="ko-KR" altLang="en-US" sz="1100" dirty="0" smtClean="0">
                <a:solidFill>
                  <a:srgbClr val="1F363E"/>
                </a:solidFill>
                <a:latin typeface="THE정고딕130"/>
                <a:ea typeface="THE정고딕130"/>
              </a:rPr>
              <a:t>사용 이유 </a:t>
            </a:r>
            <a:r>
              <a:rPr lang="en-US" altLang="ko-KR" sz="1100" dirty="0" smtClean="0">
                <a:solidFill>
                  <a:srgbClr val="1F363E"/>
                </a:solidFill>
                <a:latin typeface="THE정고딕130"/>
                <a:ea typeface="THE정고딕130"/>
              </a:rPr>
              <a:t>: </a:t>
            </a:r>
            <a:r>
              <a:rPr lang="ko-KR" altLang="en-US" sz="1100" dirty="0" smtClean="0">
                <a:solidFill>
                  <a:srgbClr val="1F363E"/>
                </a:solidFill>
                <a:latin typeface="THE정고딕130"/>
                <a:ea typeface="THE정고딕130"/>
              </a:rPr>
              <a:t>리플이 달리지 않은 </a:t>
            </a:r>
            <a:r>
              <a:rPr lang="en-US" altLang="ko-KR" sz="1100" dirty="0" smtClean="0">
                <a:solidFill>
                  <a:srgbClr val="1F363E"/>
                </a:solidFill>
                <a:latin typeface="THE정고딕130"/>
                <a:ea typeface="THE정고딕130"/>
              </a:rPr>
              <a:t>QNA </a:t>
            </a:r>
            <a:r>
              <a:rPr lang="ko-KR" altLang="en-US" sz="1100" dirty="0" smtClean="0">
                <a:solidFill>
                  <a:srgbClr val="1F363E"/>
                </a:solidFill>
                <a:latin typeface="THE정고딕130"/>
                <a:ea typeface="THE정고딕130"/>
              </a:rPr>
              <a:t>리스트도 가져오기 위함</a:t>
            </a:r>
            <a:endParaRPr kumimoji="0" lang="ko-KR" altLang="en-US" sz="1100" b="0" i="0" u="none" strike="noStrike" kern="1200" cap="none" spc="0" normalizeH="0" baseline="0" dirty="0">
              <a:solidFill>
                <a:srgbClr val="1F363E"/>
              </a:solidFill>
              <a:latin typeface="THE정고딕130"/>
              <a:ea typeface="THE정고딕130"/>
            </a:endParaRPr>
          </a:p>
        </p:txBody>
      </p:sp>
      <p:sp>
        <p:nvSpPr>
          <p:cNvPr id="21" name="제목 1"/>
          <p:cNvSpPr/>
          <p:nvPr/>
        </p:nvSpPr>
        <p:spPr>
          <a:xfrm>
            <a:off x="830648" y="2162062"/>
            <a:ext cx="3558471" cy="33583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anchor="ctr">
            <a:normAutofit/>
          </a:bodyPr>
          <a:lstStyle/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600" b="1" i="0" u="none" strike="noStrike" kern="1200" cap="none" spc="0" normalizeH="0" baseline="0" dirty="0">
                <a:solidFill>
                  <a:srgbClr val="1F363E"/>
                </a:solidFill>
                <a:latin typeface="이사만루체 Light"/>
                <a:ea typeface="이사만루체 Light"/>
              </a:rPr>
              <a:t>1.</a:t>
            </a:r>
            <a:r>
              <a:rPr kumimoji="0" lang="ko-KR" altLang="en-US" sz="1600" b="1" i="0" u="none" strike="noStrike" kern="1200" cap="none" spc="0" normalizeH="0" baseline="0" dirty="0">
                <a:solidFill>
                  <a:srgbClr val="1F363E"/>
                </a:solidFill>
                <a:latin typeface="이사만루체 Light"/>
                <a:ea typeface="이사만루체 Light"/>
              </a:rPr>
              <a:t> 상품 </a:t>
            </a:r>
            <a:r>
              <a:rPr kumimoji="0" lang="en-US" altLang="ko-KR" sz="1600" b="1" i="0" u="none" strike="noStrike" kern="1200" cap="none" spc="0" normalizeH="0" baseline="0" dirty="0" smtClean="0">
                <a:solidFill>
                  <a:srgbClr val="1F363E"/>
                </a:solidFill>
                <a:latin typeface="이사만루체 Light"/>
                <a:ea typeface="이사만루체 Light"/>
              </a:rPr>
              <a:t>QNA </a:t>
            </a:r>
            <a:r>
              <a:rPr kumimoji="0" lang="ko-KR" altLang="en-US" sz="1600" b="1" i="0" u="none" strike="noStrike" kern="1200" cap="none" spc="0" normalizeH="0" baseline="0" dirty="0" smtClean="0">
                <a:solidFill>
                  <a:srgbClr val="1F363E"/>
                </a:solidFill>
                <a:latin typeface="이사만루체 Light"/>
                <a:ea typeface="이사만루체 Light"/>
              </a:rPr>
              <a:t>리스트</a:t>
            </a:r>
            <a:r>
              <a:rPr kumimoji="0" lang="en-US" altLang="ko-KR" sz="1600" b="1" i="0" u="none" strike="noStrike" kern="1200" cap="none" spc="0" normalizeH="0" baseline="0" dirty="0" smtClean="0">
                <a:solidFill>
                  <a:srgbClr val="1F363E"/>
                </a:solidFill>
                <a:latin typeface="이사만루체 Light"/>
                <a:ea typeface="이사만루체 Light"/>
              </a:rPr>
              <a:t>(Ajax)</a:t>
            </a:r>
            <a:endParaRPr kumimoji="0" lang="en-US" altLang="ko-KR" sz="1600" b="1" i="0" u="none" strike="noStrike" kern="1200" cap="none" spc="0" normalizeH="0" baseline="0" dirty="0">
              <a:solidFill>
                <a:srgbClr val="1F363E"/>
              </a:solidFill>
              <a:latin typeface="이사만루체 Light"/>
              <a:ea typeface="이사만루체 Light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6202" y="672393"/>
            <a:ext cx="7178867" cy="4185089"/>
          </a:xfrm>
          <a:prstGeom prst="rect">
            <a:avLst/>
          </a:prstGeom>
          <a:ln>
            <a:solidFill>
              <a:schemeClr val="accent3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6901" y="3622425"/>
            <a:ext cx="3235095" cy="938946"/>
          </a:xfrm>
          <a:prstGeom prst="rect">
            <a:avLst/>
          </a:prstGeom>
          <a:ln>
            <a:solidFill>
              <a:schemeClr val="accent3"/>
            </a:solidFill>
          </a:ln>
        </p:spPr>
      </p:pic>
      <p:sp>
        <p:nvSpPr>
          <p:cNvPr id="24" name="TextBox 23"/>
          <p:cNvSpPr txBox="1"/>
          <p:nvPr/>
        </p:nvSpPr>
        <p:spPr>
          <a:xfrm>
            <a:off x="888324" y="2560702"/>
            <a:ext cx="4510334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100" i="0" u="none" strike="noStrike" kern="1200" cap="none" spc="0" normalizeH="0" baseline="0" dirty="0" smtClean="0">
                <a:solidFill>
                  <a:srgbClr val="1F363E"/>
                </a:solidFill>
                <a:latin typeface="THE정고딕130"/>
                <a:ea typeface="THE정고딕130"/>
              </a:rPr>
              <a:t>$(</a:t>
            </a:r>
            <a:r>
              <a:rPr lang="en-US" altLang="ko-KR" sz="1100" dirty="0" smtClean="0">
                <a:solidFill>
                  <a:srgbClr val="1F363E"/>
                </a:solidFill>
                <a:latin typeface="THE정고딕130"/>
                <a:ea typeface="THE정고딕130"/>
              </a:rPr>
              <a:t>document).ready </a:t>
            </a:r>
            <a:r>
              <a:rPr lang="ko-KR" altLang="en-US" sz="1100" dirty="0" smtClean="0">
                <a:solidFill>
                  <a:srgbClr val="1F363E"/>
                </a:solidFill>
                <a:latin typeface="THE정고딕130"/>
                <a:ea typeface="THE정고딕130"/>
              </a:rPr>
              <a:t>함수 안에 </a:t>
            </a:r>
            <a:r>
              <a:rPr lang="en-US" altLang="ko-KR" sz="1100" dirty="0" err="1" smtClean="0">
                <a:solidFill>
                  <a:srgbClr val="1F363E"/>
                </a:solidFill>
                <a:latin typeface="THE정고딕130"/>
                <a:ea typeface="THE정고딕130"/>
              </a:rPr>
              <a:t>qnaList</a:t>
            </a:r>
            <a:r>
              <a:rPr lang="en-US" altLang="ko-KR" sz="1100" dirty="0" smtClean="0">
                <a:solidFill>
                  <a:srgbClr val="1F363E"/>
                </a:solidFill>
                <a:latin typeface="THE정고딕130"/>
                <a:ea typeface="THE정고딕130"/>
              </a:rPr>
              <a:t> </a:t>
            </a:r>
            <a:r>
              <a:rPr lang="ko-KR" altLang="en-US" sz="1100" dirty="0" smtClean="0">
                <a:solidFill>
                  <a:srgbClr val="1F363E"/>
                </a:solidFill>
                <a:latin typeface="THE정고딕130"/>
                <a:ea typeface="THE정고딕130"/>
              </a:rPr>
              <a:t>함수 사용</a:t>
            </a:r>
            <a:endParaRPr lang="en-US" altLang="ko-KR" sz="1100" dirty="0" smtClean="0">
              <a:solidFill>
                <a:srgbClr val="1F363E"/>
              </a:solidFill>
              <a:latin typeface="THE정고딕130"/>
              <a:ea typeface="THE정고딕130"/>
            </a:endParaRPr>
          </a:p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100" i="0" u="none" strike="noStrike" kern="1200" cap="none" spc="0" normalizeH="0" baseline="0" dirty="0">
              <a:solidFill>
                <a:srgbClr val="1F363E"/>
              </a:solidFill>
              <a:latin typeface="THE정고딕130"/>
              <a:ea typeface="THE정고딕130"/>
            </a:endParaRPr>
          </a:p>
        </p:txBody>
      </p:sp>
    </p:spTree>
    <p:extLst>
      <p:ext uri="{BB962C8B-B14F-4D97-AF65-F5344CB8AC3E}">
        <p14:creationId xmlns:p14="http://schemas.microsoft.com/office/powerpoint/2010/main" val="1286233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687836" y="1553070"/>
            <a:ext cx="1409479" cy="357875"/>
          </a:xfrm>
          <a:prstGeom prst="rect">
            <a:avLst/>
          </a:prstGeom>
          <a:solidFill>
            <a:srgbClr val="2E4D58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500">
                <a:latin typeface="이사만루체 Light"/>
                <a:ea typeface="이사만루체 Light"/>
              </a:rPr>
              <a:t>Front </a:t>
            </a:r>
            <a:r>
              <a:rPr lang="ko-KR" altLang="en-US" sz="1500">
                <a:latin typeface="이사만루체 Light"/>
                <a:ea typeface="이사만루체 Light"/>
              </a:rPr>
              <a:t>구현</a:t>
            </a:r>
          </a:p>
        </p:txBody>
      </p:sp>
      <p:sp>
        <p:nvSpPr>
          <p:cNvPr id="13" name="제목 1"/>
          <p:cNvSpPr/>
          <p:nvPr/>
        </p:nvSpPr>
        <p:spPr>
          <a:xfrm>
            <a:off x="726376" y="2013737"/>
            <a:ext cx="1735469" cy="591809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anchor="ctr">
            <a:norm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600" b="0" i="0" u="none" strike="noStrike" kern="1200" cap="none" spc="0" normalizeH="0" baseline="0">
                <a:solidFill>
                  <a:srgbClr val="1F363E"/>
                </a:solidFill>
                <a:latin typeface="이사만루체 Light"/>
                <a:ea typeface="이사만루체 Light"/>
              </a:rPr>
              <a:t>1.</a:t>
            </a:r>
            <a:r>
              <a:rPr kumimoji="0" lang="ko-KR" altLang="en-US" sz="1600" b="0" i="0" u="none" strike="noStrike" kern="1200" cap="none" spc="0" normalizeH="0" baseline="0">
                <a:solidFill>
                  <a:srgbClr val="1F363E"/>
                </a:solidFill>
                <a:latin typeface="이사만루체 Light"/>
                <a:ea typeface="이사만루체 Light"/>
              </a:rPr>
              <a:t> </a:t>
            </a:r>
            <a:r>
              <a:rPr lang="en-US" altLang="ko-KR" sz="1600">
                <a:solidFill>
                  <a:srgbClr val="1F363E"/>
                </a:solidFill>
                <a:latin typeface="이사만루체 Light"/>
                <a:ea typeface="이사만루체 Light"/>
              </a:rPr>
              <a:t>BEST REVIEW</a:t>
            </a:r>
            <a:endParaRPr kumimoji="0" lang="ko-KR" altLang="en-US" sz="1600" b="0" i="0" u="none" strike="noStrike" kern="1200" cap="none" spc="0" normalizeH="0" baseline="0">
              <a:solidFill>
                <a:srgbClr val="1F363E"/>
              </a:solidFill>
              <a:latin typeface="이사만루체 Light"/>
              <a:ea typeface="이사만루체 Light"/>
            </a:endParaRPr>
          </a:p>
        </p:txBody>
      </p:sp>
      <p:sp>
        <p:nvSpPr>
          <p:cNvPr id="15" name="제목 1"/>
          <p:cNvSpPr/>
          <p:nvPr/>
        </p:nvSpPr>
        <p:spPr>
          <a:xfrm>
            <a:off x="588017" y="672393"/>
            <a:ext cx="2519077" cy="44044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anchor="ctr">
            <a:noAutofit/>
          </a:bodyPr>
          <a:lstStyle/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ko-KR" altLang="en-US" sz="3000">
                <a:solidFill>
                  <a:srgbClr val="1F363E"/>
                </a:solidFill>
                <a:latin typeface="이사만루체 Bold"/>
                <a:ea typeface="이사만루체 Bold"/>
              </a:rPr>
              <a:t>화면구성</a:t>
            </a:r>
          </a:p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000" b="0" i="0" u="none" strike="noStrike" kern="1200" cap="none" spc="0" normalizeH="0" baseline="0">
                <a:solidFill>
                  <a:srgbClr val="1F363E"/>
                </a:solidFill>
                <a:latin typeface="이사만루체 Light"/>
                <a:ea typeface="이사만루체 Light"/>
              </a:rPr>
              <a:t>Review </a:t>
            </a:r>
            <a:r>
              <a:rPr lang="ko-KR" altLang="en-US" sz="2000">
                <a:solidFill>
                  <a:srgbClr val="1F363E"/>
                </a:solidFill>
                <a:latin typeface="이사만루체 Light"/>
                <a:ea typeface="이사만루체 Light"/>
              </a:rPr>
              <a:t>페이지</a:t>
            </a:r>
            <a:endParaRPr kumimoji="0" lang="ko-KR" altLang="en-US" sz="2000" b="0" i="0" u="none" strike="noStrike" kern="1200" cap="none" spc="0" normalizeH="0" baseline="0">
              <a:solidFill>
                <a:srgbClr val="1F363E"/>
              </a:solidFill>
              <a:latin typeface="이사만루체 Light"/>
              <a:ea typeface="이사만루체 Ligh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00787" y="2452363"/>
            <a:ext cx="4510334" cy="4222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ko-KR" altLang="en-US" sz="1100">
                <a:solidFill>
                  <a:srgbClr val="1F363E"/>
                </a:solidFill>
                <a:latin typeface="THE정고딕130"/>
                <a:ea typeface="THE정고딕130"/>
              </a:rPr>
              <a:t>리뷰 추천 가장 많은 순위로 </a:t>
            </a:r>
            <a:r>
              <a:rPr lang="en-US" altLang="ko-KR" sz="1100">
                <a:solidFill>
                  <a:srgbClr val="1F363E"/>
                </a:solidFill>
                <a:latin typeface="THE정고딕130"/>
                <a:ea typeface="THE정고딕130"/>
              </a:rPr>
              <a:t>4</a:t>
            </a:r>
            <a:r>
              <a:rPr lang="ko-KR" altLang="en-US" sz="1100">
                <a:solidFill>
                  <a:srgbClr val="1F363E"/>
                </a:solidFill>
                <a:latin typeface="THE정고딕130"/>
                <a:ea typeface="THE정고딕130"/>
              </a:rPr>
              <a:t>개의 리뷰 상위 노출</a:t>
            </a:r>
          </a:p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ko-KR" altLang="en-US" sz="1100">
                <a:solidFill>
                  <a:srgbClr val="1F363E"/>
                </a:solidFill>
                <a:latin typeface="THE정고딕130"/>
                <a:ea typeface="THE정고딕130"/>
              </a:rPr>
              <a:t>슬라이더 사용</a:t>
            </a:r>
          </a:p>
        </p:txBody>
      </p:sp>
      <p:sp>
        <p:nvSpPr>
          <p:cNvPr id="17" name="TextBox 16"/>
          <p:cNvSpPr txBox="1"/>
          <p:nvPr/>
        </p:nvSpPr>
        <p:spPr>
          <a:xfrm rot="5400000">
            <a:off x="11470301" y="479320"/>
            <a:ext cx="1008658" cy="2617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100" b="0" i="0" u="none" strike="noStrike" kern="1200" cap="none" spc="0" normalizeH="0" baseline="0">
                <a:solidFill>
                  <a:srgbClr val="8796AA"/>
                </a:solidFill>
                <a:latin typeface="THE정고딕130"/>
                <a:ea typeface="THE정고딕130"/>
              </a:rPr>
              <a:t>Share Verni</a:t>
            </a:r>
          </a:p>
        </p:txBody>
      </p:sp>
      <p:sp>
        <p:nvSpPr>
          <p:cNvPr id="18" name="제목 1"/>
          <p:cNvSpPr/>
          <p:nvPr/>
        </p:nvSpPr>
        <p:spPr>
          <a:xfrm>
            <a:off x="726377" y="2882359"/>
            <a:ext cx="1237148" cy="33583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anchor="ctr">
            <a:normAutofit/>
          </a:bodyPr>
          <a:lstStyle/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1600">
                <a:solidFill>
                  <a:srgbClr val="1F363E"/>
                </a:solidFill>
                <a:latin typeface="이사만루체 Light"/>
                <a:ea typeface="이사만루체 Light"/>
              </a:rPr>
              <a:t>2</a:t>
            </a:r>
            <a:r>
              <a:rPr kumimoji="0" lang="en-US" altLang="ko-KR" sz="1600" b="0" i="0" u="none" strike="noStrike" kern="1200" cap="none" spc="0" normalizeH="0" baseline="0">
                <a:solidFill>
                  <a:srgbClr val="1F363E"/>
                </a:solidFill>
                <a:latin typeface="이사만루체 Light"/>
                <a:ea typeface="이사만루체 Light"/>
              </a:rPr>
              <a:t>.</a:t>
            </a:r>
            <a:r>
              <a:rPr kumimoji="0" lang="ko-KR" altLang="en-US" sz="1600" b="0" i="0" u="none" strike="noStrike" kern="1200" cap="none" spc="0" normalizeH="0" baseline="0">
                <a:solidFill>
                  <a:srgbClr val="1F363E"/>
                </a:solidFill>
                <a:latin typeface="이사만루체 Light"/>
                <a:ea typeface="이사만루체 Light"/>
              </a:rPr>
              <a:t> 검색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913371" y="4858664"/>
            <a:ext cx="451033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100" i="0" u="none" strike="noStrike" kern="1200" cap="none" spc="0" normalizeH="0" baseline="0">
                <a:solidFill>
                  <a:srgbClr val="1F363E"/>
                </a:solidFill>
                <a:latin typeface="THE정고딕130"/>
                <a:ea typeface="THE정고딕130"/>
              </a:rPr>
              <a:t>리뷰 </a:t>
            </a:r>
            <a:r>
              <a:rPr kumimoji="0" lang="en-US" altLang="ko-KR" sz="1100" i="0" u="none" strike="noStrike" kern="1200" cap="none" spc="0" normalizeH="0" baseline="0">
                <a:solidFill>
                  <a:srgbClr val="1F363E"/>
                </a:solidFill>
                <a:latin typeface="THE정고딕130"/>
                <a:ea typeface="THE정고딕130"/>
              </a:rPr>
              <a:t>10</a:t>
            </a:r>
            <a:r>
              <a:rPr kumimoji="0" lang="ko-KR" altLang="en-US" sz="1100" i="0" u="none" strike="noStrike" kern="1200" cap="none" spc="0" normalizeH="0" baseline="0">
                <a:solidFill>
                  <a:srgbClr val="1F363E"/>
                </a:solidFill>
                <a:latin typeface="THE정고딕130"/>
                <a:ea typeface="THE정고딕130"/>
              </a:rPr>
              <a:t>개 이상 작성시 다음 페이지 생성</a:t>
            </a:r>
          </a:p>
        </p:txBody>
      </p:sp>
      <p:grpSp>
        <p:nvGrpSpPr>
          <p:cNvPr id="8" name="그룹 7"/>
          <p:cNvGrpSpPr/>
          <p:nvPr/>
        </p:nvGrpSpPr>
        <p:grpSpPr>
          <a:xfrm>
            <a:off x="6951691" y="261699"/>
            <a:ext cx="4808304" cy="5720077"/>
            <a:chOff x="7696765" y="765886"/>
            <a:chExt cx="3327580" cy="429842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7696765" y="765886"/>
              <a:ext cx="3327580" cy="2281769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7696765" y="2975644"/>
              <a:ext cx="3327580" cy="2088664"/>
            </a:xfrm>
            <a:prstGeom prst="rect">
              <a:avLst/>
            </a:prstGeom>
          </p:spPr>
        </p:pic>
      </p:grp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654027" y="4417104"/>
            <a:ext cx="3539354" cy="2146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0" name="제목 1"/>
          <p:cNvSpPr/>
          <p:nvPr/>
        </p:nvSpPr>
        <p:spPr>
          <a:xfrm>
            <a:off x="726376" y="3588291"/>
            <a:ext cx="1237148" cy="33583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anchor="ctr">
            <a:normAutofit/>
          </a:bodyPr>
          <a:lstStyle/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600" b="0" i="0" u="none" strike="noStrike" kern="1200" cap="none" spc="0" normalizeH="0" baseline="0">
                <a:solidFill>
                  <a:srgbClr val="1F363E"/>
                </a:solidFill>
                <a:latin typeface="이사만루체 Light"/>
                <a:ea typeface="이사만루체 Light"/>
              </a:rPr>
              <a:t>3.</a:t>
            </a:r>
            <a:r>
              <a:rPr lang="ko-KR" altLang="en-US" sz="1600">
                <a:solidFill>
                  <a:srgbClr val="1F363E"/>
                </a:solidFill>
                <a:latin typeface="이사만루체 Light"/>
                <a:ea typeface="이사만루체 Light"/>
              </a:rPr>
              <a:t> 모달창</a:t>
            </a:r>
            <a:endParaRPr kumimoji="0" lang="ko-KR" altLang="en-US" sz="1600" b="0" i="0" u="none" strike="noStrike" kern="1200" cap="none" spc="0" normalizeH="0" baseline="0">
              <a:solidFill>
                <a:srgbClr val="1F363E"/>
              </a:solidFill>
              <a:latin typeface="이사만루체 Light"/>
              <a:ea typeface="이사만루체 Light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969675" y="3951769"/>
            <a:ext cx="4510334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ko-KR" altLang="en-US" sz="1100">
                <a:solidFill>
                  <a:srgbClr val="1F363E"/>
                </a:solidFill>
                <a:latin typeface="THE정고딕130"/>
                <a:ea typeface="THE정고딕130"/>
              </a:rPr>
              <a:t>리뷰 이미지 클릭 시 모달창으로 상세 내용</a:t>
            </a:r>
          </a:p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100" b="0" i="0" u="none" strike="noStrike" kern="1200" cap="none" spc="0" normalizeH="0" baseline="0">
                <a:solidFill>
                  <a:srgbClr val="1F363E"/>
                </a:solidFill>
                <a:latin typeface="THE정고딕130"/>
                <a:ea typeface="THE정고딕130"/>
              </a:rPr>
              <a:t>모달창 안 상품명 클릭시 해당 페이지로 이동</a:t>
            </a:r>
          </a:p>
        </p:txBody>
      </p:sp>
      <p:sp>
        <p:nvSpPr>
          <p:cNvPr id="22" name="제목 1"/>
          <p:cNvSpPr/>
          <p:nvPr/>
        </p:nvSpPr>
        <p:spPr>
          <a:xfrm>
            <a:off x="721685" y="4452743"/>
            <a:ext cx="1237148" cy="33583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anchor="ctr">
            <a:normAutofit/>
          </a:bodyPr>
          <a:lstStyle/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600" b="0" i="0" u="none" strike="noStrike" kern="1200" cap="none" spc="0" normalizeH="0" baseline="0">
                <a:solidFill>
                  <a:srgbClr val="1F363E"/>
                </a:solidFill>
                <a:latin typeface="이사만루체 Light"/>
                <a:ea typeface="이사만루체 Light"/>
              </a:rPr>
              <a:t>4.</a:t>
            </a:r>
            <a:r>
              <a:rPr lang="ko-KR" altLang="en-US" sz="1600">
                <a:solidFill>
                  <a:srgbClr val="1F363E"/>
                </a:solidFill>
                <a:latin typeface="이사만루체 Light"/>
                <a:ea typeface="이사만루체 Light"/>
              </a:rPr>
              <a:t> 페이징</a:t>
            </a:r>
            <a:endParaRPr kumimoji="0" lang="ko-KR" altLang="en-US" sz="1600" b="0" i="0" u="none" strike="noStrike" kern="1200" cap="none" spc="0" normalizeH="0" baseline="0">
              <a:solidFill>
                <a:srgbClr val="1F363E"/>
              </a:solidFill>
              <a:latin typeface="이사만루체 Light"/>
              <a:ea typeface="이사만루체 Light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969675" y="3209698"/>
            <a:ext cx="451033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100" b="0" i="0" u="none" strike="noStrike" kern="1200" cap="none" spc="0" normalizeH="0" baseline="0">
                <a:solidFill>
                  <a:srgbClr val="1F363E"/>
                </a:solidFill>
                <a:latin typeface="THE정고딕130"/>
                <a:ea typeface="THE정고딕130"/>
              </a:rPr>
              <a:t>상품 카테고리별 리뷰 확인 가능</a:t>
            </a:r>
          </a:p>
        </p:txBody>
      </p:sp>
      <p:cxnSp>
        <p:nvCxnSpPr>
          <p:cNvPr id="25" name="연결선: 꺾임 44"/>
          <p:cNvCxnSpPr/>
          <p:nvPr/>
        </p:nvCxnSpPr>
        <p:spPr>
          <a:xfrm rot="10800000" flipV="1">
            <a:off x="6416769" y="3588292"/>
            <a:ext cx="776612" cy="731099"/>
          </a:xfrm>
          <a:prstGeom prst="bentConnector3">
            <a:avLst>
              <a:gd name="adj1" fmla="val 100815"/>
            </a:avLst>
          </a:prstGeom>
          <a:ln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687836" y="1553070"/>
            <a:ext cx="1409479" cy="357875"/>
          </a:xfrm>
          <a:prstGeom prst="rect">
            <a:avLst/>
          </a:prstGeom>
          <a:solidFill>
            <a:srgbClr val="2E4D58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500">
                <a:latin typeface="이사만루체 Light"/>
                <a:ea typeface="이사만루체 Light"/>
              </a:rPr>
              <a:t>Back </a:t>
            </a:r>
            <a:r>
              <a:rPr lang="ko-KR" altLang="en-US" sz="1500">
                <a:latin typeface="이사만루체 Light"/>
                <a:ea typeface="이사만루체 Light"/>
              </a:rPr>
              <a:t>구현</a:t>
            </a:r>
          </a:p>
        </p:txBody>
      </p:sp>
      <p:sp>
        <p:nvSpPr>
          <p:cNvPr id="13" name="제목 1"/>
          <p:cNvSpPr/>
          <p:nvPr/>
        </p:nvSpPr>
        <p:spPr>
          <a:xfrm>
            <a:off x="726376" y="2013738"/>
            <a:ext cx="2212267" cy="35787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anchor="ctr">
            <a:normAutofit/>
          </a:bodyPr>
          <a:lstStyle/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600" b="0" i="0" u="none" strike="noStrike" kern="1200" cap="none" spc="0" normalizeH="0" baseline="0">
                <a:solidFill>
                  <a:srgbClr val="1F363E"/>
                </a:solidFill>
                <a:latin typeface="이사만루체 Light"/>
                <a:ea typeface="이사만루체 Light"/>
              </a:rPr>
              <a:t>1.</a:t>
            </a:r>
            <a:r>
              <a:rPr kumimoji="0" lang="ko-KR" altLang="en-US" sz="1600" b="0" i="0" u="none" strike="noStrike" kern="1200" cap="none" spc="0" normalizeH="0" baseline="0">
                <a:solidFill>
                  <a:srgbClr val="1F363E"/>
                </a:solidFill>
                <a:latin typeface="이사만루체 Light"/>
                <a:ea typeface="이사만루체 Light"/>
              </a:rPr>
              <a:t> </a:t>
            </a:r>
            <a:r>
              <a:rPr lang="en-US" altLang="ko-KR" sz="1600">
                <a:solidFill>
                  <a:srgbClr val="1F363E"/>
                </a:solidFill>
                <a:latin typeface="이사만루체 Light"/>
                <a:ea typeface="이사만루체 Light"/>
              </a:rPr>
              <a:t>Review List SQL</a:t>
            </a:r>
            <a:endParaRPr kumimoji="0" lang="ko-KR" altLang="en-US" sz="1600" b="0" i="0" u="none" strike="noStrike" kern="1200" cap="none" spc="0" normalizeH="0" baseline="0">
              <a:solidFill>
                <a:srgbClr val="1F363E"/>
              </a:solidFill>
              <a:latin typeface="이사만루체 Light"/>
              <a:ea typeface="이사만루체 Light"/>
            </a:endParaRPr>
          </a:p>
        </p:txBody>
      </p:sp>
      <p:sp>
        <p:nvSpPr>
          <p:cNvPr id="15" name="제목 1"/>
          <p:cNvSpPr/>
          <p:nvPr/>
        </p:nvSpPr>
        <p:spPr>
          <a:xfrm>
            <a:off x="588017" y="672393"/>
            <a:ext cx="2519077" cy="44044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anchor="ctr">
            <a:noAutofit/>
          </a:bodyPr>
          <a:lstStyle/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ko-KR" altLang="en-US" sz="3000">
                <a:solidFill>
                  <a:srgbClr val="1F363E"/>
                </a:solidFill>
                <a:latin typeface="이사만루체 Bold"/>
                <a:ea typeface="이사만루체 Bold"/>
              </a:rPr>
              <a:t>화면구성</a:t>
            </a:r>
          </a:p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2000">
                <a:solidFill>
                  <a:srgbClr val="1F363E"/>
                </a:solidFill>
                <a:latin typeface="이사만루체 Light"/>
                <a:ea typeface="이사만루체 Light"/>
              </a:rPr>
              <a:t>Review</a:t>
            </a:r>
            <a:r>
              <a:rPr lang="ko-KR" altLang="en-US" sz="2000">
                <a:solidFill>
                  <a:srgbClr val="1F363E"/>
                </a:solidFill>
                <a:latin typeface="이사만루체 Light"/>
                <a:ea typeface="이사만루체 Light"/>
              </a:rPr>
              <a:t> 페이지</a:t>
            </a:r>
          </a:p>
        </p:txBody>
      </p:sp>
      <p:sp>
        <p:nvSpPr>
          <p:cNvPr id="17" name="TextBox 16"/>
          <p:cNvSpPr txBox="1"/>
          <p:nvPr/>
        </p:nvSpPr>
        <p:spPr>
          <a:xfrm rot="5400000">
            <a:off x="11470301" y="479320"/>
            <a:ext cx="1008658" cy="2617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100" b="0" i="0" u="none" strike="noStrike" kern="1200" cap="none" spc="0" normalizeH="0" baseline="0">
                <a:solidFill>
                  <a:srgbClr val="8796AA"/>
                </a:solidFill>
                <a:latin typeface="THE정고딕130"/>
                <a:ea typeface="THE정고딕130"/>
              </a:rPr>
              <a:t>Share Verni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073742" y="1907948"/>
            <a:ext cx="7260402" cy="2669225"/>
          </a:xfrm>
          <a:prstGeom prst="rect">
            <a:avLst/>
          </a:prstGeom>
          <a:ln>
            <a:solidFill>
              <a:schemeClr val="accent3"/>
            </a:solidFill>
          </a:ln>
        </p:spPr>
      </p:pic>
      <p:sp>
        <p:nvSpPr>
          <p:cNvPr id="20" name="제목 1"/>
          <p:cNvSpPr/>
          <p:nvPr/>
        </p:nvSpPr>
        <p:spPr>
          <a:xfrm>
            <a:off x="719396" y="4734838"/>
            <a:ext cx="2212267" cy="35787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anchor="ctr">
            <a:normAutofit/>
          </a:bodyPr>
          <a:lstStyle/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600" b="0" i="0" u="none" strike="noStrike" kern="1200" cap="none" spc="0" normalizeH="0" baseline="0">
                <a:solidFill>
                  <a:srgbClr val="1F363E"/>
                </a:solidFill>
                <a:latin typeface="이사만루체 Light"/>
                <a:ea typeface="이사만루체 Light"/>
              </a:rPr>
              <a:t>2.</a:t>
            </a:r>
            <a:r>
              <a:rPr kumimoji="0" lang="ko-KR" altLang="en-US" sz="1600" b="0" i="0" u="none" strike="noStrike" kern="1200" cap="none" spc="0" normalizeH="0" baseline="0">
                <a:solidFill>
                  <a:srgbClr val="1F363E"/>
                </a:solidFill>
                <a:latin typeface="이사만루체 Light"/>
                <a:ea typeface="이사만루체 Light"/>
              </a:rPr>
              <a:t> </a:t>
            </a:r>
            <a:r>
              <a:rPr kumimoji="0" lang="en-US" altLang="ko-KR" sz="1600" b="0" i="0" u="none" strike="noStrike" kern="1200" cap="none" spc="0" normalizeH="0" baseline="0">
                <a:solidFill>
                  <a:srgbClr val="1F363E"/>
                </a:solidFill>
                <a:latin typeface="이사만루체 Light"/>
                <a:ea typeface="이사만루체 Light"/>
              </a:rPr>
              <a:t>Best </a:t>
            </a:r>
            <a:r>
              <a:rPr lang="en-US" altLang="ko-KR" sz="1600">
                <a:solidFill>
                  <a:srgbClr val="1F363E"/>
                </a:solidFill>
                <a:latin typeface="이사만루체 Light"/>
                <a:ea typeface="이사만루체 Light"/>
              </a:rPr>
              <a:t>Review SQL</a:t>
            </a:r>
            <a:endParaRPr kumimoji="0" lang="ko-KR" altLang="en-US" sz="1600" b="0" i="0" u="none" strike="noStrike" kern="1200" cap="none" spc="0" normalizeH="0" baseline="0">
              <a:solidFill>
                <a:srgbClr val="1F363E"/>
              </a:solidFill>
              <a:latin typeface="이사만루체 Light"/>
              <a:ea typeface="이사만루체 Light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073742" y="4993869"/>
            <a:ext cx="7260402" cy="1591014"/>
          </a:xfrm>
          <a:prstGeom prst="rect">
            <a:avLst/>
          </a:prstGeom>
          <a:ln>
            <a:solidFill>
              <a:schemeClr val="accent3"/>
            </a:solidFill>
          </a:ln>
        </p:spPr>
      </p:pic>
      <p:sp>
        <p:nvSpPr>
          <p:cNvPr id="21" name="TextBox 15"/>
          <p:cNvSpPr txBox="1"/>
          <p:nvPr/>
        </p:nvSpPr>
        <p:spPr>
          <a:xfrm>
            <a:off x="969676" y="2326127"/>
            <a:ext cx="2592923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100" b="0" i="0" u="none" strike="noStrike" kern="1200" cap="none" spc="0" normalizeH="0" baseline="0" dirty="0">
                <a:solidFill>
                  <a:srgbClr val="1F363E"/>
                </a:solidFill>
                <a:latin typeface="THE정고딕130"/>
                <a:ea typeface="THE정고딕130"/>
              </a:rPr>
              <a:t>리뷰테이블과 상품테이블은 </a:t>
            </a:r>
            <a:r>
              <a:rPr kumimoji="0" lang="en-US" altLang="ko-KR" sz="1100" b="0" i="0" u="none" strike="noStrike" kern="1200" cap="none" spc="0" normalizeH="0" baseline="0" dirty="0">
                <a:solidFill>
                  <a:srgbClr val="1F363E"/>
                </a:solidFill>
                <a:latin typeface="THE정고딕130"/>
                <a:ea typeface="THE정고딕130"/>
              </a:rPr>
              <a:t>Inner Join</a:t>
            </a:r>
          </a:p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100" b="0" i="0" u="none" strike="noStrike" kern="1200" cap="none" spc="0" normalizeH="0" baseline="0" dirty="0">
                <a:solidFill>
                  <a:srgbClr val="1F363E"/>
                </a:solidFill>
                <a:latin typeface="THE정고딕130"/>
                <a:ea typeface="THE정고딕130"/>
              </a:rPr>
              <a:t>리플테이블과 리뷰테이블은 </a:t>
            </a:r>
            <a:r>
              <a:rPr kumimoji="0" lang="en-US" altLang="ko-KR" sz="1100" b="0" i="0" u="none" strike="noStrike" kern="1200" cap="none" spc="0" normalizeH="0" baseline="0" dirty="0">
                <a:solidFill>
                  <a:srgbClr val="1F363E"/>
                </a:solidFill>
                <a:latin typeface="THE정고딕130"/>
                <a:ea typeface="THE정고딕130"/>
              </a:rPr>
              <a:t>Left</a:t>
            </a:r>
            <a:r>
              <a:rPr kumimoji="0" lang="ko-KR" altLang="en-US" sz="1100" b="0" i="0" u="none" strike="noStrike" kern="1200" cap="none" spc="0" normalizeH="0" baseline="0" dirty="0">
                <a:solidFill>
                  <a:srgbClr val="1F363E"/>
                </a:solidFill>
                <a:latin typeface="THE정고딕130"/>
                <a:ea typeface="THE정고딕130"/>
              </a:rPr>
              <a:t> </a:t>
            </a:r>
            <a:r>
              <a:rPr kumimoji="0" lang="en-US" altLang="ko-KR" sz="1100" b="0" i="0" u="none" strike="noStrike" kern="1200" cap="none" spc="0" normalizeH="0" baseline="0" dirty="0">
                <a:solidFill>
                  <a:srgbClr val="1F363E"/>
                </a:solidFill>
                <a:latin typeface="THE정고딕130"/>
                <a:ea typeface="THE정고딕130"/>
              </a:rPr>
              <a:t>Join</a:t>
            </a:r>
          </a:p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100" b="0" i="0" u="none" strike="noStrike" kern="1200" cap="none" spc="0" normalizeH="0" baseline="0" dirty="0">
                <a:solidFill>
                  <a:srgbClr val="1F363E"/>
                </a:solidFill>
                <a:latin typeface="THE정고딕130"/>
                <a:ea typeface="THE정고딕130"/>
              </a:rPr>
              <a:t>하여 리스트 </a:t>
            </a:r>
            <a:r>
              <a:rPr kumimoji="0" lang="ko-KR" altLang="en-US" sz="1100" b="0" i="0" u="none" strike="noStrike" kern="1200" cap="none" spc="0" normalizeH="0" baseline="0" dirty="0" smtClean="0">
                <a:solidFill>
                  <a:srgbClr val="1F363E"/>
                </a:solidFill>
                <a:latin typeface="THE정고딕130"/>
                <a:ea typeface="THE정고딕130"/>
              </a:rPr>
              <a:t>가져오기</a:t>
            </a:r>
            <a:endParaRPr kumimoji="0" lang="ko-KR" altLang="en-US" sz="1100" b="0" i="0" u="none" strike="noStrike" kern="1200" cap="none" spc="0" normalizeH="0" baseline="0" dirty="0">
              <a:solidFill>
                <a:srgbClr val="1F363E"/>
              </a:solidFill>
              <a:latin typeface="THE정고딕130"/>
              <a:ea typeface="THE정고딕130"/>
            </a:endParaRPr>
          </a:p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100" b="0" i="0" u="none" strike="noStrike" kern="1200" cap="none" spc="0" normalizeH="0" baseline="0" dirty="0">
              <a:solidFill>
                <a:srgbClr val="1F363E"/>
              </a:solidFill>
              <a:latin typeface="THE정고딕130"/>
              <a:ea typeface="THE정고딕13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969676" y="5159967"/>
            <a:ext cx="2942386" cy="8674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100" b="0" i="0" u="none" strike="noStrike" kern="1200" cap="none" spc="0" normalizeH="0" baseline="0">
                <a:solidFill>
                  <a:srgbClr val="1F363E"/>
                </a:solidFill>
                <a:latin typeface="THE정고딕130"/>
                <a:ea typeface="THE정고딕130"/>
              </a:rPr>
              <a:t>리뷰테이블에서 </a:t>
            </a:r>
            <a:r>
              <a:rPr kumimoji="0" lang="en-US" altLang="ko-KR" sz="1100" b="0" i="0" u="none" strike="noStrike" kern="1200" cap="none" spc="0" normalizeH="0" baseline="0">
                <a:solidFill>
                  <a:srgbClr val="1F363E"/>
                </a:solidFill>
                <a:latin typeface="THE정고딕130"/>
                <a:ea typeface="THE정고딕130"/>
              </a:rPr>
              <a:t>R_LIKECOUNT</a:t>
            </a:r>
            <a:r>
              <a:rPr kumimoji="0" lang="ko-KR" altLang="en-US" sz="1100" b="0" i="0" u="none" strike="noStrike" kern="1200" cap="none" spc="0" normalizeH="0" baseline="0">
                <a:solidFill>
                  <a:srgbClr val="1F363E"/>
                </a:solidFill>
                <a:latin typeface="THE정고딕130"/>
                <a:ea typeface="THE정고딕130"/>
              </a:rPr>
              <a:t>순으로 </a:t>
            </a:r>
          </a:p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100" b="0" i="0" u="none" strike="noStrike" kern="1200" cap="none" spc="0" normalizeH="0" baseline="0">
                <a:solidFill>
                  <a:srgbClr val="1F363E"/>
                </a:solidFill>
                <a:latin typeface="THE정고딕130"/>
                <a:ea typeface="THE정고딕130"/>
              </a:rPr>
              <a:t>ROW_NUMBER </a:t>
            </a:r>
            <a:r>
              <a:rPr kumimoji="0" lang="ko-KR" altLang="en-US" sz="1100" b="0" i="0" u="none" strike="noStrike" kern="1200" cap="none" spc="0" normalizeH="0" baseline="0">
                <a:solidFill>
                  <a:srgbClr val="1F363E"/>
                </a:solidFill>
                <a:latin typeface="THE정고딕130"/>
                <a:ea typeface="THE정고딕130"/>
              </a:rPr>
              <a:t>사용하여 </a:t>
            </a:r>
          </a:p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100" b="0" i="0" u="none" strike="noStrike" kern="1200" cap="none" spc="0" normalizeH="0" baseline="0">
                <a:solidFill>
                  <a:srgbClr val="1F363E"/>
                </a:solidFill>
                <a:latin typeface="THE정고딕130"/>
                <a:ea typeface="THE정고딕130"/>
              </a:rPr>
              <a:t>1</a:t>
            </a:r>
            <a:r>
              <a:rPr kumimoji="0" lang="ko-KR" altLang="en-US" sz="1100" b="0" i="0" u="none" strike="noStrike" kern="1200" cap="none" spc="0" normalizeH="0" baseline="0">
                <a:solidFill>
                  <a:srgbClr val="1F363E"/>
                </a:solidFill>
                <a:latin typeface="THE정고딕130"/>
                <a:ea typeface="THE정고딕130"/>
              </a:rPr>
              <a:t>부터 </a:t>
            </a:r>
            <a:r>
              <a:rPr kumimoji="0" lang="en-US" altLang="ko-KR" sz="1100" b="0" i="0" u="none" strike="noStrike" kern="1200" cap="none" spc="0" normalizeH="0" baseline="0">
                <a:solidFill>
                  <a:srgbClr val="1F363E"/>
                </a:solidFill>
                <a:latin typeface="THE정고딕130"/>
                <a:ea typeface="THE정고딕130"/>
              </a:rPr>
              <a:t>4</a:t>
            </a:r>
            <a:r>
              <a:rPr kumimoji="0" lang="ko-KR" altLang="en-US" sz="1100" b="0" i="0" u="none" strike="noStrike" kern="1200" cap="none" spc="0" normalizeH="0" baseline="0">
                <a:solidFill>
                  <a:srgbClr val="1F363E"/>
                </a:solidFill>
                <a:latin typeface="THE정고딕130"/>
                <a:ea typeface="THE정고딕130"/>
              </a:rPr>
              <a:t>까지의 리스트 가져오기</a:t>
            </a:r>
          </a:p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687836" y="1553070"/>
            <a:ext cx="1409479" cy="357875"/>
          </a:xfrm>
          <a:prstGeom prst="rect">
            <a:avLst/>
          </a:prstGeom>
          <a:solidFill>
            <a:srgbClr val="2E4D58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500">
                <a:latin typeface="이사만루체 Light"/>
                <a:ea typeface="이사만루체 Light"/>
              </a:rPr>
              <a:t>Front </a:t>
            </a:r>
            <a:r>
              <a:rPr lang="ko-KR" altLang="en-US" sz="1500">
                <a:latin typeface="이사만루체 Light"/>
                <a:ea typeface="이사만루체 Light"/>
              </a:rPr>
              <a:t>구현</a:t>
            </a:r>
          </a:p>
        </p:txBody>
      </p:sp>
      <p:sp>
        <p:nvSpPr>
          <p:cNvPr id="13" name="제목 1"/>
          <p:cNvSpPr/>
          <p:nvPr/>
        </p:nvSpPr>
        <p:spPr>
          <a:xfrm>
            <a:off x="726377" y="2032788"/>
            <a:ext cx="1237148" cy="33583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anchor="ctr">
            <a:normAutofit/>
          </a:bodyPr>
          <a:lstStyle/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600" b="0" i="0" u="none" strike="noStrike" kern="1200" cap="none" spc="0" normalizeH="0" baseline="0">
                <a:solidFill>
                  <a:srgbClr val="1F363E"/>
                </a:solidFill>
                <a:latin typeface="이사만루체 Light"/>
                <a:ea typeface="이사만루체 Light"/>
              </a:rPr>
              <a:t>1.</a:t>
            </a:r>
            <a:r>
              <a:rPr kumimoji="0" lang="ko-KR" altLang="en-US" sz="1600" b="0" i="0" u="none" strike="noStrike" kern="1200" cap="none" spc="0" normalizeH="0" baseline="0">
                <a:solidFill>
                  <a:srgbClr val="1F363E"/>
                </a:solidFill>
                <a:latin typeface="이사만루체 Light"/>
                <a:ea typeface="이사만루체 Light"/>
              </a:rPr>
              <a:t> </a:t>
            </a:r>
            <a:r>
              <a:rPr lang="ko-KR" altLang="en-US" sz="1600">
                <a:solidFill>
                  <a:srgbClr val="1F363E"/>
                </a:solidFill>
                <a:latin typeface="이사만루체 Light"/>
                <a:ea typeface="이사만루체 Light"/>
              </a:rPr>
              <a:t>이동</a:t>
            </a:r>
            <a:endParaRPr kumimoji="0" lang="ko-KR" altLang="en-US" sz="1600" b="0" i="0" u="none" strike="noStrike" kern="1200" cap="none" spc="0" normalizeH="0" baseline="0">
              <a:solidFill>
                <a:srgbClr val="1F363E"/>
              </a:solidFill>
              <a:latin typeface="이사만루체 Light"/>
              <a:ea typeface="이사만루체 Light"/>
            </a:endParaRPr>
          </a:p>
        </p:txBody>
      </p:sp>
      <p:sp>
        <p:nvSpPr>
          <p:cNvPr id="15" name="제목 1"/>
          <p:cNvSpPr/>
          <p:nvPr/>
        </p:nvSpPr>
        <p:spPr>
          <a:xfrm>
            <a:off x="588017" y="672393"/>
            <a:ext cx="2519077" cy="44044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anchor="ctr">
            <a:noAutofit/>
          </a:bodyPr>
          <a:lstStyle/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ko-KR" altLang="en-US" sz="3000">
                <a:solidFill>
                  <a:srgbClr val="1F363E"/>
                </a:solidFill>
                <a:latin typeface="이사만루체 Bold"/>
                <a:ea typeface="이사만루체 Bold"/>
              </a:rPr>
              <a:t>화면구성</a:t>
            </a:r>
          </a:p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000" b="0" i="0" u="none" strike="noStrike" kern="1200" cap="none" spc="0" normalizeH="0" baseline="0">
                <a:solidFill>
                  <a:srgbClr val="1F363E"/>
                </a:solidFill>
                <a:latin typeface="이사만루체 Light"/>
                <a:ea typeface="이사만루체 Light"/>
              </a:rPr>
              <a:t>FAQ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969675" y="2392693"/>
            <a:ext cx="5902071" cy="4248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ko-KR" altLang="en-US" sz="1100">
                <a:solidFill>
                  <a:srgbClr val="1F363E"/>
                </a:solidFill>
                <a:latin typeface="THE정고딕130"/>
                <a:ea typeface="THE정고딕130"/>
              </a:rPr>
              <a:t>로그인 상태일 경우 </a:t>
            </a:r>
            <a:r>
              <a:rPr lang="en-US" altLang="ko-KR" sz="1100">
                <a:solidFill>
                  <a:srgbClr val="1F363E"/>
                </a:solidFill>
                <a:latin typeface="THE정고딕130"/>
                <a:ea typeface="THE정고딕130"/>
              </a:rPr>
              <a:t>GO</a:t>
            </a:r>
            <a:r>
              <a:rPr lang="ko-KR" altLang="en-US" sz="1100">
                <a:solidFill>
                  <a:srgbClr val="1F363E"/>
                </a:solidFill>
                <a:latin typeface="THE정고딕130"/>
                <a:ea typeface="THE정고딕130"/>
              </a:rPr>
              <a:t>버튼 클릭시 마이페이지 내 </a:t>
            </a:r>
            <a:r>
              <a:rPr lang="en-US" altLang="ko-KR" sz="1100">
                <a:solidFill>
                  <a:srgbClr val="1F363E"/>
                </a:solidFill>
                <a:latin typeface="THE정고딕130"/>
                <a:ea typeface="THE정고딕130"/>
              </a:rPr>
              <a:t>1:1 </a:t>
            </a:r>
            <a:r>
              <a:rPr lang="ko-KR" altLang="en-US" sz="1100">
                <a:solidFill>
                  <a:srgbClr val="1F363E"/>
                </a:solidFill>
                <a:latin typeface="THE정고딕130"/>
                <a:ea typeface="THE정고딕130"/>
              </a:rPr>
              <a:t>문의글 작성하는 곳이로 이동 </a:t>
            </a:r>
          </a:p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ko-KR" altLang="en-US" sz="1100">
                <a:solidFill>
                  <a:srgbClr val="1F363E"/>
                </a:solidFill>
                <a:latin typeface="THE정고딕130"/>
                <a:ea typeface="THE정고딕130"/>
              </a:rPr>
              <a:t>비로그인 상태일 경우 경고창 생성</a:t>
            </a:r>
          </a:p>
        </p:txBody>
      </p:sp>
      <p:sp>
        <p:nvSpPr>
          <p:cNvPr id="17" name="TextBox 16"/>
          <p:cNvSpPr txBox="1"/>
          <p:nvPr/>
        </p:nvSpPr>
        <p:spPr>
          <a:xfrm rot="5400000">
            <a:off x="11470301" y="479320"/>
            <a:ext cx="1008658" cy="2617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100" b="0" i="0" u="none" strike="noStrike" kern="1200" cap="none" spc="0" normalizeH="0" baseline="0">
                <a:solidFill>
                  <a:srgbClr val="8796AA"/>
                </a:solidFill>
                <a:latin typeface="THE정고딕130"/>
                <a:ea typeface="THE정고딕130"/>
              </a:rPr>
              <a:t>Share Verni</a:t>
            </a:r>
          </a:p>
        </p:txBody>
      </p:sp>
      <p:sp>
        <p:nvSpPr>
          <p:cNvPr id="18" name="제목 1"/>
          <p:cNvSpPr/>
          <p:nvPr/>
        </p:nvSpPr>
        <p:spPr>
          <a:xfrm>
            <a:off x="726377" y="2984441"/>
            <a:ext cx="1237148" cy="33583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anchor="ctr">
            <a:normAutofit/>
          </a:bodyPr>
          <a:lstStyle/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1600">
                <a:solidFill>
                  <a:srgbClr val="1F363E"/>
                </a:solidFill>
                <a:latin typeface="이사만루체 Light"/>
                <a:ea typeface="이사만루체 Light"/>
              </a:rPr>
              <a:t>2</a:t>
            </a:r>
            <a:r>
              <a:rPr kumimoji="0" lang="en-US" altLang="ko-KR" sz="1600" b="0" i="0" u="none" strike="noStrike" kern="1200" cap="none" spc="0" normalizeH="0" baseline="0">
                <a:solidFill>
                  <a:srgbClr val="1F363E"/>
                </a:solidFill>
                <a:latin typeface="이사만루체 Light"/>
                <a:ea typeface="이사만루체 Light"/>
              </a:rPr>
              <a:t>.</a:t>
            </a:r>
            <a:r>
              <a:rPr kumimoji="0" lang="ko-KR" altLang="en-US" sz="1600" b="0" i="0" u="none" strike="noStrike" kern="1200" cap="none" spc="0" normalizeH="0" baseline="0">
                <a:solidFill>
                  <a:srgbClr val="1F363E"/>
                </a:solidFill>
                <a:latin typeface="이사만루체 Light"/>
                <a:ea typeface="이사만루체 Light"/>
              </a:rPr>
              <a:t> 토글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969676" y="3309809"/>
            <a:ext cx="451033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ko-KR" altLang="en-US" sz="1100">
                <a:solidFill>
                  <a:srgbClr val="1F363E"/>
                </a:solidFill>
                <a:latin typeface="THE정고딕130"/>
                <a:ea typeface="THE정고딕130"/>
              </a:rPr>
              <a:t>토글을 사용하여 </a:t>
            </a:r>
            <a:r>
              <a:rPr lang="en-US" altLang="ko-KR" sz="1100">
                <a:solidFill>
                  <a:srgbClr val="1F363E"/>
                </a:solidFill>
                <a:latin typeface="THE정고딕130"/>
                <a:ea typeface="THE정고딕130"/>
              </a:rPr>
              <a:t>FAQ</a:t>
            </a:r>
            <a:r>
              <a:rPr lang="ko-KR" altLang="en-US" sz="1100">
                <a:solidFill>
                  <a:srgbClr val="1F363E"/>
                </a:solidFill>
                <a:latin typeface="THE정고딕130"/>
                <a:ea typeface="THE정고딕130"/>
              </a:rPr>
              <a:t> 제목 클릭시 내용이 보이도록 구현</a:t>
            </a:r>
            <a:endParaRPr kumimoji="0" lang="ko-KR" altLang="en-US" sz="1100" b="0" i="0" u="none" strike="noStrike" kern="1200" cap="none" spc="0" normalizeH="0" baseline="0">
              <a:solidFill>
                <a:srgbClr val="1F363E"/>
              </a:solidFill>
              <a:latin typeface="THE정고딕130"/>
              <a:ea typeface="THE정고딕130"/>
            </a:endParaRPr>
          </a:p>
        </p:txBody>
      </p:sp>
      <p:grpSp>
        <p:nvGrpSpPr>
          <p:cNvPr id="26" name="그룹 25"/>
          <p:cNvGrpSpPr/>
          <p:nvPr/>
        </p:nvGrpSpPr>
        <p:grpSpPr>
          <a:xfrm>
            <a:off x="6170118" y="1201268"/>
            <a:ext cx="5804512" cy="4195205"/>
            <a:chOff x="7068330" y="1201268"/>
            <a:chExt cx="4906300" cy="3573366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7068330" y="1201268"/>
              <a:ext cx="4905333" cy="209513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7068330" y="3277353"/>
              <a:ext cx="4906300" cy="1497281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986971" y="3922509"/>
            <a:ext cx="5109028" cy="233787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27" name="연결선: 꺾임 44"/>
          <p:cNvCxnSpPr/>
          <p:nvPr/>
        </p:nvCxnSpPr>
        <p:spPr>
          <a:xfrm rot="10800000" flipV="1">
            <a:off x="6076950" y="3390900"/>
            <a:ext cx="1442864" cy="675048"/>
          </a:xfrm>
          <a:prstGeom prst="bentConnector3">
            <a:avLst>
              <a:gd name="adj1" fmla="val -177"/>
            </a:avLst>
          </a:prstGeom>
          <a:ln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8230299" y="3197914"/>
            <a:ext cx="2523143" cy="724594"/>
          </a:xfrm>
          <a:prstGeom prst="rect">
            <a:avLst/>
          </a:prstGeom>
          <a:ln>
            <a:noFill/>
          </a:ln>
          <a:effectLst>
            <a:outerShdw blurRad="76200" dist="76200" dir="2700000" algn="ctr" rotWithShape="0">
              <a:srgbClr val="000000">
                <a:alpha val="50000"/>
              </a:srgbClr>
            </a:outerShdw>
          </a:effectLst>
        </p:spPr>
      </p:pic>
      <p:cxnSp>
        <p:nvCxnSpPr>
          <p:cNvPr id="29" name="직선 화살표 연결선 36"/>
          <p:cNvCxnSpPr/>
          <p:nvPr/>
        </p:nvCxnSpPr>
        <p:spPr>
          <a:xfrm>
            <a:off x="7647745" y="3308395"/>
            <a:ext cx="582554" cy="0"/>
          </a:xfrm>
          <a:prstGeom prst="straightConnector1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687836" y="1553070"/>
            <a:ext cx="1409479" cy="357875"/>
          </a:xfrm>
          <a:prstGeom prst="rect">
            <a:avLst/>
          </a:prstGeom>
          <a:solidFill>
            <a:srgbClr val="2E4D58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500">
                <a:latin typeface="이사만루체 Light"/>
                <a:ea typeface="이사만루체 Light"/>
              </a:rPr>
              <a:t>Front </a:t>
            </a:r>
            <a:r>
              <a:rPr lang="ko-KR" altLang="en-US" sz="1500">
                <a:latin typeface="이사만루체 Light"/>
                <a:ea typeface="이사만루체 Light"/>
              </a:rPr>
              <a:t>구현</a:t>
            </a:r>
          </a:p>
        </p:txBody>
      </p:sp>
      <p:sp>
        <p:nvSpPr>
          <p:cNvPr id="9" name="제목 1"/>
          <p:cNvSpPr/>
          <p:nvPr/>
        </p:nvSpPr>
        <p:spPr>
          <a:xfrm>
            <a:off x="588017" y="672393"/>
            <a:ext cx="1856767" cy="44044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anchor="ctr">
            <a:noAutofit/>
          </a:bodyPr>
          <a:lstStyle/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3000" b="0" i="0" u="none" strike="noStrike" kern="1200" cap="none" spc="0" normalizeH="0" baseline="0">
                <a:solidFill>
                  <a:srgbClr val="1F363E"/>
                </a:solidFill>
                <a:latin typeface="이사만루체 Bold"/>
                <a:ea typeface="이사만루체 Bold"/>
              </a:rPr>
              <a:t>화면구성</a:t>
            </a:r>
          </a:p>
          <a:p>
            <a:pPr>
              <a:defRPr/>
            </a:pPr>
            <a:r>
              <a:rPr lang="ko-KR" altLang="en-US" sz="2000">
                <a:solidFill>
                  <a:srgbClr val="1F363E"/>
                </a:solidFill>
                <a:latin typeface="이사만루체 Light"/>
                <a:ea typeface="이사만루체 Light"/>
              </a:rPr>
              <a:t>이벤트</a:t>
            </a:r>
          </a:p>
        </p:txBody>
      </p:sp>
      <p:sp>
        <p:nvSpPr>
          <p:cNvPr id="11" name="TextBox 10"/>
          <p:cNvSpPr txBox="1"/>
          <p:nvPr/>
        </p:nvSpPr>
        <p:spPr>
          <a:xfrm rot="5400000">
            <a:off x="11470301" y="479320"/>
            <a:ext cx="1008658" cy="2617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100" b="0" i="0" u="none" strike="noStrike" kern="1200" cap="none" spc="0" normalizeH="0" baseline="0">
                <a:solidFill>
                  <a:srgbClr val="8796AA"/>
                </a:solidFill>
                <a:latin typeface="THE정고딕130"/>
                <a:ea typeface="THE정고딕130"/>
              </a:rPr>
              <a:t>Share Verni</a:t>
            </a:r>
          </a:p>
        </p:txBody>
      </p:sp>
      <p:sp>
        <p:nvSpPr>
          <p:cNvPr id="40" name="제목 1"/>
          <p:cNvSpPr/>
          <p:nvPr/>
        </p:nvSpPr>
        <p:spPr>
          <a:xfrm>
            <a:off x="776007" y="2070182"/>
            <a:ext cx="2718814" cy="33583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anchor="ctr">
            <a:normAutofit/>
          </a:bodyPr>
          <a:lstStyle/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600" b="0" i="0" u="none" strike="noStrike" kern="1200" cap="none" spc="0" normalizeH="0" baseline="0">
                <a:solidFill>
                  <a:srgbClr val="1F363E"/>
                </a:solidFill>
                <a:latin typeface="이사만루체 Light"/>
                <a:ea typeface="이사만루체 Light"/>
              </a:rPr>
              <a:t>1.</a:t>
            </a:r>
            <a:r>
              <a:rPr kumimoji="0" lang="ko-KR" altLang="en-US" sz="1600" b="0" i="0" u="none" strike="noStrike" kern="1200" cap="none" spc="0" normalizeH="0" baseline="0">
                <a:solidFill>
                  <a:srgbClr val="1F363E"/>
                </a:solidFill>
                <a:latin typeface="이사만루체 Light"/>
                <a:ea typeface="이사만루체 Light"/>
              </a:rPr>
              <a:t> 배너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990731" y="2395550"/>
            <a:ext cx="4510335" cy="260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100" b="0" i="0" u="none" strike="noStrike" kern="1200" cap="none" spc="0" normalizeH="0" baseline="0">
                <a:solidFill>
                  <a:srgbClr val="1F363E"/>
                </a:solidFill>
                <a:latin typeface="THE정고딕130"/>
                <a:ea typeface="THE정고딕130"/>
              </a:rPr>
              <a:t>배너 클릭시 해당 이벤트 페이지 이동</a:t>
            </a:r>
          </a:p>
        </p:txBody>
      </p:sp>
      <p:sp>
        <p:nvSpPr>
          <p:cNvPr id="61" name="직사각형 60"/>
          <p:cNvSpPr/>
          <p:nvPr/>
        </p:nvSpPr>
        <p:spPr>
          <a:xfrm>
            <a:off x="725936" y="3155096"/>
            <a:ext cx="1409479" cy="357875"/>
          </a:xfrm>
          <a:prstGeom prst="rect">
            <a:avLst/>
          </a:prstGeom>
          <a:solidFill>
            <a:srgbClr val="2E4D58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500">
                <a:latin typeface="이사만루체 Light"/>
                <a:ea typeface="이사만루체 Light"/>
              </a:rPr>
              <a:t>Back </a:t>
            </a:r>
            <a:r>
              <a:rPr lang="ko-KR" altLang="en-US" sz="1500">
                <a:latin typeface="이사만루체 Light"/>
                <a:ea typeface="이사만루체 Light"/>
              </a:rPr>
              <a:t>구현</a:t>
            </a:r>
          </a:p>
        </p:txBody>
      </p:sp>
      <p:pic>
        <p:nvPicPr>
          <p:cNvPr id="69" name="그림 6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729906" y="212452"/>
            <a:ext cx="3945880" cy="4222645"/>
          </a:xfrm>
          <a:prstGeom prst="rect">
            <a:avLst/>
          </a:prstGeom>
          <a:effectLst>
            <a:outerShdw blurRad="76200" dist="76200" dir="2700000" algn="ctr" rotWithShape="0">
              <a:srgbClr val="000000">
                <a:alpha val="50000"/>
              </a:srgbClr>
            </a:outerShdw>
          </a:effectLst>
        </p:spPr>
      </p:pic>
      <p:grpSp>
        <p:nvGrpSpPr>
          <p:cNvPr id="72" name="그룹 71"/>
          <p:cNvGrpSpPr/>
          <p:nvPr/>
        </p:nvGrpSpPr>
        <p:grpSpPr>
          <a:xfrm>
            <a:off x="4926421" y="1886445"/>
            <a:ext cx="3892494" cy="4499710"/>
            <a:chOff x="4237808" y="1476619"/>
            <a:chExt cx="3892494" cy="4499710"/>
          </a:xfrm>
          <a:effectLst>
            <a:outerShdw blurRad="76200" dist="76200" dir="2700000" algn="ctr" rotWithShape="0">
              <a:srgbClr val="000000">
                <a:alpha val="50000"/>
              </a:srgbClr>
            </a:outerShdw>
          </a:effectLst>
        </p:grpSpPr>
        <p:pic>
          <p:nvPicPr>
            <p:cNvPr id="70" name="그림 69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4237808" y="1476619"/>
              <a:ext cx="3892493" cy="1952380"/>
            </a:xfrm>
            <a:prstGeom prst="rect">
              <a:avLst/>
            </a:prstGeom>
          </p:spPr>
        </p:pic>
        <p:pic>
          <p:nvPicPr>
            <p:cNvPr id="71" name="그림 70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4237808" y="3419475"/>
              <a:ext cx="3892494" cy="2556854"/>
            </a:xfrm>
            <a:prstGeom prst="rect">
              <a:avLst/>
            </a:prstGeom>
          </p:spPr>
        </p:pic>
      </p:grpSp>
      <p:sp>
        <p:nvSpPr>
          <p:cNvPr id="74" name="제목 1"/>
          <p:cNvSpPr/>
          <p:nvPr/>
        </p:nvSpPr>
        <p:spPr>
          <a:xfrm>
            <a:off x="776007" y="3663474"/>
            <a:ext cx="2718814" cy="33583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anchor="ctr">
            <a:normAutofit/>
          </a:bodyPr>
          <a:lstStyle/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600" b="0" i="0" u="none" strike="noStrike" kern="1200" cap="none" spc="0" normalizeH="0" baseline="0">
                <a:solidFill>
                  <a:srgbClr val="1F363E"/>
                </a:solidFill>
                <a:latin typeface="이사만루체 Light"/>
                <a:ea typeface="이사만루체 Light"/>
              </a:rPr>
              <a:t>1.</a:t>
            </a:r>
            <a:r>
              <a:rPr kumimoji="0" lang="ko-KR" altLang="en-US" sz="1600" b="0" i="0" u="none" strike="noStrike" kern="1200" cap="none" spc="0" normalizeH="0" baseline="0">
                <a:solidFill>
                  <a:srgbClr val="1F363E"/>
                </a:solidFill>
                <a:latin typeface="이사만루체 Light"/>
                <a:ea typeface="이사만루체 Light"/>
              </a:rPr>
              <a:t> 이벤트 리스트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1028830" y="3988841"/>
            <a:ext cx="4510335" cy="419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100" b="0" i="0" u="none" strike="noStrike" kern="1200" cap="none" spc="0" normalizeH="0" baseline="0">
                <a:solidFill>
                  <a:srgbClr val="1F363E"/>
                </a:solidFill>
                <a:latin typeface="THE정고딕130"/>
                <a:ea typeface="THE정고딕130"/>
              </a:rPr>
              <a:t>상품테이블에서 </a:t>
            </a:r>
            <a:r>
              <a:rPr kumimoji="0" lang="en-US" altLang="ko-KR" sz="1100" b="0" i="0" u="none" strike="noStrike" kern="1200" cap="none" spc="0" normalizeH="0" baseline="0">
                <a:solidFill>
                  <a:srgbClr val="1F363E"/>
                </a:solidFill>
                <a:latin typeface="THE정고딕130"/>
                <a:ea typeface="THE정고딕130"/>
              </a:rPr>
              <a:t>MyBatis </a:t>
            </a:r>
            <a:r>
              <a:rPr kumimoji="0" lang="ko-KR" altLang="en-US" sz="1100" b="0" i="0" u="none" strike="noStrike" kern="1200" cap="none" spc="0" normalizeH="0" baseline="0">
                <a:solidFill>
                  <a:srgbClr val="1F363E"/>
                </a:solidFill>
                <a:latin typeface="THE정고딕130"/>
                <a:ea typeface="THE정고딕130"/>
              </a:rPr>
              <a:t>활용하여</a:t>
            </a:r>
          </a:p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100" b="0" i="0" u="none" strike="noStrike" kern="1200" cap="none" spc="0" normalizeH="0" baseline="0">
                <a:solidFill>
                  <a:srgbClr val="1F363E"/>
                </a:solidFill>
                <a:latin typeface="THE정고딕130"/>
                <a:ea typeface="THE정고딕130"/>
              </a:rPr>
              <a:t>이벤트 조건에 맞는 리스트 가져오기  </a:t>
            </a:r>
          </a:p>
        </p:txBody>
      </p:sp>
      <p:pic>
        <p:nvPicPr>
          <p:cNvPr id="76" name="그림 7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049786" y="4468131"/>
            <a:ext cx="3655303" cy="617655"/>
          </a:xfrm>
          <a:prstGeom prst="rect">
            <a:avLst/>
          </a:prstGeom>
          <a:ln>
            <a:solidFill>
              <a:schemeClr val="accent3"/>
            </a:solidFill>
          </a:ln>
        </p:spPr>
      </p:pic>
      <p:pic>
        <p:nvPicPr>
          <p:cNvPr id="79" name="그림 78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049912" y="5182139"/>
            <a:ext cx="3655177" cy="1204702"/>
          </a:xfrm>
          <a:prstGeom prst="rect">
            <a:avLst/>
          </a:prstGeom>
          <a:ln>
            <a:solidFill>
              <a:schemeClr val="accent3"/>
            </a:solidFill>
          </a:ln>
        </p:spPr>
      </p:pic>
      <p:cxnSp>
        <p:nvCxnSpPr>
          <p:cNvPr id="80" name="연결선: 꺾임 44"/>
          <p:cNvCxnSpPr/>
          <p:nvPr/>
        </p:nvCxnSpPr>
        <p:spPr>
          <a:xfrm rot="5400000">
            <a:off x="6919098" y="905045"/>
            <a:ext cx="1186187" cy="776613"/>
          </a:xfrm>
          <a:prstGeom prst="bentConnector3">
            <a:avLst>
              <a:gd name="adj1" fmla="val 846"/>
            </a:avLst>
          </a:prstGeom>
          <a:ln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687836" y="1553070"/>
            <a:ext cx="1409479" cy="357875"/>
          </a:xfrm>
          <a:prstGeom prst="rect">
            <a:avLst/>
          </a:prstGeom>
          <a:solidFill>
            <a:srgbClr val="2E4D58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500">
                <a:latin typeface="이사만루체 Light"/>
                <a:ea typeface="이사만루체 Light"/>
              </a:rPr>
              <a:t>Front </a:t>
            </a:r>
            <a:r>
              <a:rPr lang="ko-KR" altLang="en-US" sz="1500">
                <a:latin typeface="이사만루체 Light"/>
                <a:ea typeface="이사만루체 Light"/>
              </a:rPr>
              <a:t>구현</a:t>
            </a:r>
          </a:p>
        </p:txBody>
      </p:sp>
      <p:sp>
        <p:nvSpPr>
          <p:cNvPr id="9" name="제목 1"/>
          <p:cNvSpPr/>
          <p:nvPr/>
        </p:nvSpPr>
        <p:spPr>
          <a:xfrm>
            <a:off x="588017" y="672393"/>
            <a:ext cx="3593968" cy="44044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anchor="ctr">
            <a:noAutofit/>
          </a:bodyPr>
          <a:lstStyle/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3000" b="0" i="0" u="none" strike="noStrike" kern="1200" cap="none" spc="0" normalizeH="0" baseline="0">
                <a:solidFill>
                  <a:srgbClr val="1F363E"/>
                </a:solidFill>
                <a:latin typeface="이사만루체 Bold"/>
                <a:ea typeface="이사만루체 Bold"/>
              </a:rPr>
              <a:t>화면구성</a:t>
            </a:r>
          </a:p>
          <a:p>
            <a:pPr>
              <a:defRPr/>
            </a:pPr>
            <a:r>
              <a:rPr lang="ko-KR" altLang="en-US" sz="2000">
                <a:solidFill>
                  <a:srgbClr val="1F363E"/>
                </a:solidFill>
                <a:latin typeface="이사만루체 Light"/>
                <a:ea typeface="이사만루체 Light"/>
              </a:rPr>
              <a:t>관리자페이지 </a:t>
            </a:r>
            <a:r>
              <a:rPr lang="en-US" altLang="ko-KR" sz="2000">
                <a:solidFill>
                  <a:srgbClr val="1F363E"/>
                </a:solidFill>
                <a:latin typeface="이사만루체 Light"/>
                <a:ea typeface="이사만루체 Light"/>
              </a:rPr>
              <a:t>&gt;</a:t>
            </a:r>
            <a:r>
              <a:rPr lang="ko-KR" altLang="en-US" sz="2000">
                <a:solidFill>
                  <a:srgbClr val="1F363E"/>
                </a:solidFill>
                <a:latin typeface="이사만루체 Light"/>
                <a:ea typeface="이사만루체 Light"/>
              </a:rPr>
              <a:t> 배송</a:t>
            </a:r>
            <a:r>
              <a:rPr lang="en-US" altLang="ko-KR" sz="2000">
                <a:solidFill>
                  <a:srgbClr val="1F363E"/>
                </a:solidFill>
                <a:latin typeface="이사만루체 Light"/>
                <a:ea typeface="이사만루체 Light"/>
              </a:rPr>
              <a:t>/</a:t>
            </a:r>
            <a:r>
              <a:rPr lang="ko-KR" altLang="en-US" sz="2000">
                <a:solidFill>
                  <a:srgbClr val="1F363E"/>
                </a:solidFill>
                <a:latin typeface="이사만루체 Light"/>
                <a:ea typeface="이사만루체 Light"/>
              </a:rPr>
              <a:t>주문 관리</a:t>
            </a:r>
          </a:p>
        </p:txBody>
      </p:sp>
      <p:sp>
        <p:nvSpPr>
          <p:cNvPr id="11" name="TextBox 10"/>
          <p:cNvSpPr txBox="1"/>
          <p:nvPr/>
        </p:nvSpPr>
        <p:spPr>
          <a:xfrm rot="5400000">
            <a:off x="11470301" y="479320"/>
            <a:ext cx="1008658" cy="2617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100" b="0" i="0" u="none" strike="noStrike" kern="1200" cap="none" spc="0" normalizeH="0" baseline="0">
                <a:solidFill>
                  <a:srgbClr val="8796AA"/>
                </a:solidFill>
                <a:latin typeface="THE정고딕130"/>
                <a:ea typeface="THE정고딕130"/>
              </a:rPr>
              <a:t>Share Verni</a:t>
            </a:r>
          </a:p>
        </p:txBody>
      </p:sp>
      <p:sp>
        <p:nvSpPr>
          <p:cNvPr id="40" name="제목 1"/>
          <p:cNvSpPr/>
          <p:nvPr/>
        </p:nvSpPr>
        <p:spPr>
          <a:xfrm>
            <a:off x="776007" y="2070182"/>
            <a:ext cx="2718814" cy="33583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anchor="ctr">
            <a:normAutofit/>
          </a:bodyPr>
          <a:lstStyle/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600" b="0" i="0" u="none" strike="noStrike" kern="1200" cap="none" spc="0" normalizeH="0" baseline="0">
                <a:solidFill>
                  <a:srgbClr val="1F363E"/>
                </a:solidFill>
                <a:latin typeface="이사만루체 Light"/>
                <a:ea typeface="이사만루체 Light"/>
              </a:rPr>
              <a:t>1.</a:t>
            </a:r>
            <a:r>
              <a:rPr kumimoji="0" lang="ko-KR" altLang="en-US" sz="1600" b="0" i="0" u="none" strike="noStrike" kern="1200" cap="none" spc="0" normalizeH="0" baseline="0">
                <a:solidFill>
                  <a:srgbClr val="1F363E"/>
                </a:solidFill>
                <a:latin typeface="이사만루체 Light"/>
                <a:ea typeface="이사만루체 Light"/>
              </a:rPr>
              <a:t> 상품 배송현황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990731" y="2395550"/>
            <a:ext cx="4510335" cy="260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100" b="0" i="0" u="none" strike="noStrike" kern="1200" cap="none" spc="0" normalizeH="0" baseline="0">
                <a:solidFill>
                  <a:srgbClr val="1F363E"/>
                </a:solidFill>
                <a:latin typeface="THE정고딕130"/>
                <a:ea typeface="THE정고딕130"/>
              </a:rPr>
              <a:t>전체 배송별 현황을 한 눈에 볼 수 있도록 표로 구성</a:t>
            </a:r>
          </a:p>
        </p:txBody>
      </p:sp>
      <p:sp>
        <p:nvSpPr>
          <p:cNvPr id="61" name="직사각형 60"/>
          <p:cNvSpPr/>
          <p:nvPr/>
        </p:nvSpPr>
        <p:spPr>
          <a:xfrm>
            <a:off x="687836" y="4951798"/>
            <a:ext cx="1409479" cy="357875"/>
          </a:xfrm>
          <a:prstGeom prst="rect">
            <a:avLst/>
          </a:prstGeom>
          <a:solidFill>
            <a:srgbClr val="2E4D58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500">
                <a:latin typeface="이사만루체 Light"/>
                <a:ea typeface="이사만루체 Light"/>
              </a:rPr>
              <a:t>Back </a:t>
            </a:r>
            <a:r>
              <a:rPr lang="ko-KR" altLang="en-US" sz="1500">
                <a:latin typeface="이사만루체 Light"/>
                <a:ea typeface="이사만루체 Light"/>
              </a:rPr>
              <a:t>구현</a:t>
            </a:r>
          </a:p>
        </p:txBody>
      </p:sp>
      <p:grpSp>
        <p:nvGrpSpPr>
          <p:cNvPr id="82" name="그룹 81"/>
          <p:cNvGrpSpPr/>
          <p:nvPr/>
        </p:nvGrpSpPr>
        <p:grpSpPr>
          <a:xfrm>
            <a:off x="5907836" y="612408"/>
            <a:ext cx="5786643" cy="2721625"/>
            <a:chOff x="5883163" y="1230028"/>
            <a:chExt cx="5786643" cy="2721625"/>
          </a:xfrm>
          <a:effectLst>
            <a:outerShdw blurRad="76200" dist="76200" dir="2700000" algn="ctr" rotWithShape="0">
              <a:srgbClr val="000000">
                <a:alpha val="50000"/>
              </a:srgbClr>
            </a:outerShdw>
          </a:effectLst>
        </p:grpSpPr>
        <p:pic>
          <p:nvPicPr>
            <p:cNvPr id="80" name="그림 79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5883163" y="1230028"/>
              <a:ext cx="5786469" cy="2282943"/>
            </a:xfrm>
            <a:prstGeom prst="rect">
              <a:avLst/>
            </a:prstGeom>
          </p:spPr>
        </p:pic>
        <p:pic>
          <p:nvPicPr>
            <p:cNvPr id="81" name="그림 80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5883163" y="3493921"/>
              <a:ext cx="5786643" cy="457732"/>
            </a:xfrm>
            <a:prstGeom prst="rect">
              <a:avLst/>
            </a:prstGeom>
          </p:spPr>
        </p:pic>
      </p:grpSp>
      <p:sp>
        <p:nvSpPr>
          <p:cNvPr id="84" name="제목 1"/>
          <p:cNvSpPr/>
          <p:nvPr/>
        </p:nvSpPr>
        <p:spPr>
          <a:xfrm>
            <a:off x="785532" y="2674349"/>
            <a:ext cx="2718814" cy="33583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anchor="ctr">
            <a:normAutofit/>
          </a:bodyPr>
          <a:lstStyle/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600" b="0" i="0" u="none" strike="noStrike" kern="1200" cap="none" spc="0" normalizeH="0" baseline="0">
                <a:solidFill>
                  <a:srgbClr val="1F363E"/>
                </a:solidFill>
                <a:latin typeface="이사만루체 Light"/>
                <a:ea typeface="이사만루체 Light"/>
              </a:rPr>
              <a:t>2.</a:t>
            </a:r>
            <a:r>
              <a:rPr kumimoji="0" lang="ko-KR" altLang="en-US" sz="1600" b="0" i="0" u="none" strike="noStrike" kern="1200" cap="none" spc="0" normalizeH="0" baseline="0">
                <a:solidFill>
                  <a:srgbClr val="1F363E"/>
                </a:solidFill>
                <a:latin typeface="이사만루체 Light"/>
                <a:ea typeface="이사만루체 Light"/>
              </a:rPr>
              <a:t> 검색</a:t>
            </a:r>
          </a:p>
        </p:txBody>
      </p:sp>
      <p:sp>
        <p:nvSpPr>
          <p:cNvPr id="85" name="TextBox 84"/>
          <p:cNvSpPr txBox="1"/>
          <p:nvPr/>
        </p:nvSpPr>
        <p:spPr>
          <a:xfrm>
            <a:off x="1000256" y="2999717"/>
            <a:ext cx="4510335" cy="260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100" b="0" i="0" u="none" strike="noStrike" kern="1200" cap="none" spc="0" normalizeH="0" baseline="0">
                <a:solidFill>
                  <a:srgbClr val="1F363E"/>
                </a:solidFill>
                <a:latin typeface="THE정고딕130"/>
                <a:ea typeface="THE정고딕130"/>
              </a:rPr>
              <a:t>카테고리별 검색이 가능하도록 구현</a:t>
            </a:r>
          </a:p>
        </p:txBody>
      </p:sp>
      <p:sp>
        <p:nvSpPr>
          <p:cNvPr id="86" name="제목 1"/>
          <p:cNvSpPr/>
          <p:nvPr/>
        </p:nvSpPr>
        <p:spPr>
          <a:xfrm>
            <a:off x="778179" y="3276482"/>
            <a:ext cx="2718814" cy="33583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anchor="ctr">
            <a:normAutofit/>
          </a:bodyPr>
          <a:lstStyle/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600" b="0" i="0" u="none" strike="noStrike" kern="1200" cap="none" spc="0" normalizeH="0" baseline="0">
                <a:solidFill>
                  <a:srgbClr val="1F363E"/>
                </a:solidFill>
                <a:latin typeface="이사만루체 Light"/>
                <a:ea typeface="이사만루체 Light"/>
              </a:rPr>
              <a:t>3.</a:t>
            </a:r>
            <a:r>
              <a:rPr kumimoji="0" lang="ko-KR" altLang="en-US" sz="1600" b="0" i="0" u="none" strike="noStrike" kern="1200" cap="none" spc="0" normalizeH="0" baseline="0">
                <a:solidFill>
                  <a:srgbClr val="1F363E"/>
                </a:solidFill>
                <a:latin typeface="이사만루체 Light"/>
                <a:ea typeface="이사만루체 Light"/>
              </a:rPr>
              <a:t> 주문 상태 변경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973652" y="3601849"/>
            <a:ext cx="4510335" cy="4157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100" b="0" i="0" u="none" strike="noStrike" kern="1200" cap="none" spc="0" normalizeH="0" baseline="0">
                <a:solidFill>
                  <a:srgbClr val="1F363E"/>
                </a:solidFill>
                <a:latin typeface="THE정고딕130"/>
                <a:ea typeface="THE정고딕130"/>
              </a:rPr>
              <a:t>ajax</a:t>
            </a:r>
            <a:r>
              <a:rPr kumimoji="0" lang="ko-KR" altLang="en-US" sz="1100" b="0" i="0" u="none" strike="noStrike" kern="1200" cap="none" spc="0" normalizeH="0" baseline="0">
                <a:solidFill>
                  <a:srgbClr val="1F363E"/>
                </a:solidFill>
                <a:latin typeface="THE정고딕130"/>
                <a:ea typeface="THE정고딕130"/>
              </a:rPr>
              <a:t>를 사용하여 해당 주문내역을 체크하거나 업데이트 버튼을 누르면 상태를 변경할 수 있도록 구현</a:t>
            </a:r>
          </a:p>
        </p:txBody>
      </p:sp>
      <p:sp>
        <p:nvSpPr>
          <p:cNvPr id="88" name="제목 1"/>
          <p:cNvSpPr/>
          <p:nvPr/>
        </p:nvSpPr>
        <p:spPr>
          <a:xfrm>
            <a:off x="799302" y="5388874"/>
            <a:ext cx="3885288" cy="33583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anchor="ctr">
            <a:normAutofit/>
          </a:bodyPr>
          <a:lstStyle/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600" b="0" i="0" u="none" strike="noStrike" kern="1200" cap="none" spc="0" normalizeH="0" baseline="0">
                <a:solidFill>
                  <a:srgbClr val="1F363E"/>
                </a:solidFill>
                <a:latin typeface="이사만루체 Light"/>
                <a:ea typeface="이사만루체 Light"/>
              </a:rPr>
              <a:t>1.</a:t>
            </a:r>
            <a:r>
              <a:rPr kumimoji="0" lang="ko-KR" altLang="en-US" sz="1600" b="0" i="0" u="none" strike="noStrike" kern="1200" cap="none" spc="0" normalizeH="0" baseline="0">
                <a:solidFill>
                  <a:srgbClr val="1F363E"/>
                </a:solidFill>
                <a:latin typeface="이사만루체 Light"/>
                <a:ea typeface="이사만루체 Light"/>
              </a:rPr>
              <a:t> 업데이트 상황별 처리</a:t>
            </a:r>
            <a:r>
              <a:rPr kumimoji="0" lang="en-US" altLang="ko-KR" sz="1600" b="0" i="0" u="none" strike="noStrike" kern="1200" cap="none" spc="0" normalizeH="0" baseline="0">
                <a:solidFill>
                  <a:srgbClr val="1F363E"/>
                </a:solidFill>
                <a:latin typeface="이사만루체 Light"/>
                <a:ea typeface="이사만루체 Light"/>
              </a:rPr>
              <a:t>(Ajax)</a:t>
            </a:r>
          </a:p>
        </p:txBody>
      </p:sp>
      <p:sp>
        <p:nvSpPr>
          <p:cNvPr id="89" name="TextBox 88"/>
          <p:cNvSpPr txBox="1"/>
          <p:nvPr/>
        </p:nvSpPr>
        <p:spPr>
          <a:xfrm>
            <a:off x="1014024" y="5714242"/>
            <a:ext cx="4510335" cy="2621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100" b="0" i="0" u="none" strike="noStrike" kern="1200" cap="none" spc="0" normalizeH="0" baseline="0">
              <a:solidFill>
                <a:srgbClr val="1F363E"/>
              </a:solidFill>
              <a:latin typeface="THE정고딕130"/>
              <a:ea typeface="THE정고딕130"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985449" y="5724708"/>
            <a:ext cx="451033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100" b="0" i="0" u="none" strike="noStrike" kern="1200" cap="none" spc="0" normalizeH="0" baseline="0" dirty="0">
                <a:solidFill>
                  <a:srgbClr val="1F363E"/>
                </a:solidFill>
                <a:latin typeface="THE정고딕130"/>
                <a:ea typeface="THE정고딕130"/>
              </a:rPr>
              <a:t>주문확인</a:t>
            </a:r>
            <a:r>
              <a:rPr kumimoji="0" lang="en-US" altLang="ko-KR" sz="1100" b="0" i="0" u="none" strike="noStrike" kern="1200" cap="none" spc="0" normalizeH="0" baseline="0" dirty="0">
                <a:solidFill>
                  <a:srgbClr val="1F363E"/>
                </a:solidFill>
                <a:latin typeface="THE정고딕130"/>
                <a:ea typeface="THE정고딕130"/>
              </a:rPr>
              <a:t>,</a:t>
            </a:r>
            <a:r>
              <a:rPr kumimoji="0" lang="ko-KR" altLang="en-US" sz="1100" b="0" i="0" u="none" strike="noStrike" kern="1200" cap="none" spc="0" normalizeH="0" baseline="0" dirty="0">
                <a:solidFill>
                  <a:srgbClr val="1F363E"/>
                </a:solidFill>
                <a:latin typeface="THE정고딕130"/>
                <a:ea typeface="THE정고딕130"/>
              </a:rPr>
              <a:t> 주문취소 </a:t>
            </a:r>
            <a:r>
              <a:rPr kumimoji="0" lang="en-US" altLang="ko-KR" sz="1100" b="0" i="0" u="none" strike="noStrike" kern="1200" cap="none" spc="0" normalizeH="0" baseline="0" dirty="0">
                <a:solidFill>
                  <a:srgbClr val="1F363E"/>
                </a:solidFill>
                <a:latin typeface="THE정고딕130"/>
                <a:ea typeface="THE정고딕130"/>
              </a:rPr>
              <a:t>:</a:t>
            </a:r>
            <a:r>
              <a:rPr kumimoji="0" lang="ko-KR" altLang="en-US" sz="1100" b="0" i="0" u="none" strike="noStrike" kern="1200" cap="none" spc="0" normalizeH="0" baseline="0" dirty="0">
                <a:solidFill>
                  <a:srgbClr val="1F363E"/>
                </a:solidFill>
                <a:latin typeface="THE정고딕130"/>
                <a:ea typeface="THE정고딕130"/>
              </a:rPr>
              <a:t> </a:t>
            </a:r>
            <a:r>
              <a:rPr kumimoji="0" lang="ko-KR" altLang="en-US" sz="1100" b="0" i="0" u="none" strike="noStrike" kern="1200" cap="none" spc="0" normalizeH="0" baseline="0" dirty="0" err="1">
                <a:solidFill>
                  <a:srgbClr val="1F363E"/>
                </a:solidFill>
                <a:latin typeface="THE정고딕130"/>
                <a:ea typeface="THE정고딕130"/>
              </a:rPr>
              <a:t>메세지</a:t>
            </a:r>
            <a:r>
              <a:rPr kumimoji="0" lang="ko-KR" altLang="en-US" sz="1100" b="0" i="0" u="none" strike="noStrike" kern="1200" cap="none" spc="0" normalizeH="0" baseline="0" dirty="0">
                <a:solidFill>
                  <a:srgbClr val="1F363E"/>
                </a:solidFill>
                <a:latin typeface="THE정고딕130"/>
                <a:ea typeface="THE정고딕130"/>
              </a:rPr>
              <a:t> 상태 업데이트</a:t>
            </a:r>
          </a:p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100" b="0" i="0" u="none" strike="noStrike" kern="1200" cap="none" spc="0" normalizeH="0" baseline="0" dirty="0">
                <a:solidFill>
                  <a:srgbClr val="1F363E"/>
                </a:solidFill>
                <a:latin typeface="THE정고딕130"/>
                <a:ea typeface="THE정고딕130"/>
              </a:rPr>
              <a:t>배송완료 </a:t>
            </a:r>
            <a:r>
              <a:rPr kumimoji="0" lang="en-US" altLang="ko-KR" sz="1100" b="0" i="0" u="none" strike="noStrike" kern="1200" cap="none" spc="0" normalizeH="0" baseline="0" dirty="0">
                <a:solidFill>
                  <a:srgbClr val="1F363E"/>
                </a:solidFill>
                <a:latin typeface="THE정고딕130"/>
                <a:ea typeface="THE정고딕130"/>
              </a:rPr>
              <a:t>:</a:t>
            </a:r>
            <a:r>
              <a:rPr kumimoji="0" lang="ko-KR" altLang="en-US" sz="1100" b="0" i="0" u="none" strike="noStrike" kern="1200" cap="none" spc="0" normalizeH="0" baseline="0" dirty="0">
                <a:solidFill>
                  <a:srgbClr val="1F363E"/>
                </a:solidFill>
                <a:latin typeface="THE정고딕130"/>
                <a:ea typeface="THE정고딕130"/>
              </a:rPr>
              <a:t> 회원 등급 업데이트</a:t>
            </a:r>
            <a:r>
              <a:rPr kumimoji="0" lang="en-US" altLang="ko-KR" sz="1100" b="0" i="0" u="none" strike="noStrike" kern="1200" cap="none" spc="0" normalizeH="0" baseline="0" dirty="0">
                <a:solidFill>
                  <a:srgbClr val="1F363E"/>
                </a:solidFill>
                <a:latin typeface="THE정고딕130"/>
                <a:ea typeface="THE정고딕130"/>
              </a:rPr>
              <a:t>,</a:t>
            </a:r>
            <a:r>
              <a:rPr kumimoji="0" lang="ko-KR" altLang="en-US" sz="1100" b="0" i="0" u="none" strike="noStrike" kern="1200" cap="none" spc="0" normalizeH="0" baseline="0" dirty="0">
                <a:solidFill>
                  <a:srgbClr val="1F363E"/>
                </a:solidFill>
                <a:latin typeface="THE정고딕130"/>
                <a:ea typeface="THE정고딕130"/>
              </a:rPr>
              <a:t> 등급별 쿠폰 </a:t>
            </a:r>
            <a:r>
              <a:rPr kumimoji="0" lang="ko-KR" altLang="en-US" sz="1100" b="0" i="0" u="none" strike="noStrike" kern="1200" cap="none" spc="0" normalizeH="0" baseline="0" dirty="0" err="1" smtClean="0">
                <a:solidFill>
                  <a:srgbClr val="1F363E"/>
                </a:solidFill>
                <a:latin typeface="THE정고딕130"/>
                <a:ea typeface="THE정고딕130"/>
              </a:rPr>
              <a:t>인설트</a:t>
            </a:r>
            <a:r>
              <a:rPr kumimoji="0" lang="en-US" altLang="ko-KR" sz="1100" b="0" i="0" u="none" strike="noStrike" kern="1200" cap="none" spc="0" normalizeH="0" baseline="0" dirty="0" smtClean="0">
                <a:solidFill>
                  <a:srgbClr val="1F363E"/>
                </a:solidFill>
                <a:latin typeface="THE정고딕130"/>
                <a:ea typeface="THE정고딕130"/>
              </a:rPr>
              <a:t>, </a:t>
            </a:r>
          </a:p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1100" dirty="0" smtClean="0">
                <a:solidFill>
                  <a:srgbClr val="1F363E"/>
                </a:solidFill>
                <a:latin typeface="THE정고딕130"/>
                <a:ea typeface="THE정고딕130"/>
              </a:rPr>
              <a:t>            </a:t>
            </a:r>
            <a:r>
              <a:rPr kumimoji="0" lang="ko-KR" altLang="en-US" sz="1100" b="0" i="0" u="none" strike="noStrike" kern="1200" cap="none" spc="0" normalizeH="0" baseline="0" dirty="0" smtClean="0">
                <a:solidFill>
                  <a:srgbClr val="1F363E"/>
                </a:solidFill>
                <a:latin typeface="THE정고딕130"/>
                <a:ea typeface="THE정고딕130"/>
              </a:rPr>
              <a:t>대여일 업데이트</a:t>
            </a:r>
            <a:endParaRPr kumimoji="0" lang="ko-KR" altLang="en-US" sz="1100" b="0" i="0" u="none" strike="noStrike" kern="1200" cap="none" spc="0" normalizeH="0" baseline="0" dirty="0">
              <a:solidFill>
                <a:srgbClr val="1F363E"/>
              </a:solidFill>
              <a:latin typeface="THE정고딕130"/>
              <a:ea typeface="THE정고딕130"/>
            </a:endParaRPr>
          </a:p>
          <a:p>
            <a:pPr>
              <a:spcBef>
                <a:spcPct val="0"/>
              </a:spcBef>
              <a:defRPr/>
            </a:pPr>
            <a:r>
              <a:rPr kumimoji="0" lang="ko-KR" altLang="en-US" sz="1100" b="0" i="0" u="none" strike="noStrike" kern="1200" cap="none" spc="0" normalizeH="0" baseline="0" dirty="0" err="1" smtClean="0">
                <a:solidFill>
                  <a:srgbClr val="1F363E"/>
                </a:solidFill>
                <a:latin typeface="THE정고딕130"/>
                <a:ea typeface="THE정고딕130"/>
              </a:rPr>
              <a:t>회수완료</a:t>
            </a:r>
            <a:r>
              <a:rPr kumimoji="0" lang="en-US" altLang="ko-KR" sz="1100" b="0" i="0" u="none" strike="noStrike" kern="1200" cap="none" spc="0" normalizeH="0" baseline="0" dirty="0" smtClean="0">
                <a:solidFill>
                  <a:srgbClr val="1F363E"/>
                </a:solidFill>
                <a:latin typeface="THE정고딕130"/>
                <a:ea typeface="THE정고딕130"/>
              </a:rPr>
              <a:t>, </a:t>
            </a:r>
            <a:r>
              <a:rPr lang="ko-KR" altLang="en-US" sz="1100" dirty="0">
                <a:solidFill>
                  <a:srgbClr val="1F363E"/>
                </a:solidFill>
                <a:latin typeface="THE정고딕130"/>
                <a:ea typeface="THE정고딕130"/>
              </a:rPr>
              <a:t>주문취소 </a:t>
            </a:r>
            <a:r>
              <a:rPr kumimoji="0" lang="en-US" altLang="ko-KR" sz="1100" b="0" i="0" u="none" strike="noStrike" kern="1200" cap="none" spc="0" normalizeH="0" baseline="0" dirty="0">
                <a:solidFill>
                  <a:srgbClr val="1F363E"/>
                </a:solidFill>
                <a:latin typeface="THE정고딕130"/>
                <a:ea typeface="THE정고딕130"/>
              </a:rPr>
              <a:t>:</a:t>
            </a:r>
            <a:r>
              <a:rPr kumimoji="0" lang="ko-KR" altLang="en-US" sz="1100" b="0" i="0" u="none" strike="noStrike" kern="1200" cap="none" spc="0" normalizeH="0" baseline="0" dirty="0">
                <a:solidFill>
                  <a:srgbClr val="1F363E"/>
                </a:solidFill>
                <a:latin typeface="THE정고딕130"/>
                <a:ea typeface="THE정고딕130"/>
              </a:rPr>
              <a:t> 제품 상태 업데이트</a:t>
            </a:r>
          </a:p>
        </p:txBody>
      </p:sp>
      <p:pic>
        <p:nvPicPr>
          <p:cNvPr id="91" name="그림 90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796566" y="3622011"/>
            <a:ext cx="3261300" cy="3010183"/>
          </a:xfrm>
          <a:prstGeom prst="rect">
            <a:avLst/>
          </a:prstGeom>
          <a:ln>
            <a:solidFill>
              <a:schemeClr val="accent3"/>
            </a:solidFill>
          </a:ln>
        </p:spPr>
      </p:pic>
      <p:pic>
        <p:nvPicPr>
          <p:cNvPr id="93" name="그림 92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647162" y="4537267"/>
            <a:ext cx="4053541" cy="2094927"/>
          </a:xfrm>
          <a:prstGeom prst="rect">
            <a:avLst/>
          </a:prstGeom>
          <a:ln>
            <a:solidFill>
              <a:schemeClr val="accent3"/>
            </a:solidFill>
          </a:ln>
        </p:spPr>
      </p:pic>
      <p:sp>
        <p:nvSpPr>
          <p:cNvPr id="24" name="제목 1"/>
          <p:cNvSpPr/>
          <p:nvPr/>
        </p:nvSpPr>
        <p:spPr>
          <a:xfrm>
            <a:off x="776007" y="4012882"/>
            <a:ext cx="2392958" cy="33583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anchor="ctr">
            <a:noAutofit/>
          </a:bodyPr>
          <a:lstStyle/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1600" dirty="0">
                <a:solidFill>
                  <a:srgbClr val="1F363E"/>
                </a:solidFill>
                <a:latin typeface="이사만루체 Light"/>
                <a:ea typeface="이사만루체 Light"/>
              </a:rPr>
              <a:t>4</a:t>
            </a:r>
            <a:r>
              <a:rPr kumimoji="0" lang="en-US" altLang="ko-KR" sz="1600" b="0" i="0" u="none" strike="noStrike" kern="1200" cap="none" spc="0" normalizeH="0" baseline="0" dirty="0" smtClean="0">
                <a:solidFill>
                  <a:srgbClr val="1F363E"/>
                </a:solidFill>
                <a:latin typeface="이사만루체 Light"/>
                <a:ea typeface="이사만루체 Light"/>
              </a:rPr>
              <a:t>.</a:t>
            </a:r>
            <a:r>
              <a:rPr kumimoji="0" lang="ko-KR" altLang="en-US" sz="1600" b="0" i="0" u="none" strike="noStrike" kern="1200" cap="none" spc="0" normalizeH="0" baseline="0" dirty="0" smtClean="0">
                <a:solidFill>
                  <a:srgbClr val="1F363E"/>
                </a:solidFill>
                <a:latin typeface="이사만루체 Light"/>
                <a:ea typeface="이사만루체 Light"/>
              </a:rPr>
              <a:t> </a:t>
            </a:r>
            <a:r>
              <a:rPr lang="ko-KR" altLang="en-US" sz="1600" dirty="0" smtClean="0">
                <a:solidFill>
                  <a:srgbClr val="1F363E"/>
                </a:solidFill>
                <a:latin typeface="이사만루체 Light"/>
                <a:ea typeface="이사만루체 Light"/>
              </a:rPr>
              <a:t>주문 </a:t>
            </a:r>
            <a:r>
              <a:rPr lang="ko-KR" altLang="en-US" sz="1600" dirty="0">
                <a:solidFill>
                  <a:srgbClr val="1F363E"/>
                </a:solidFill>
                <a:latin typeface="이사만루체 Light"/>
                <a:ea typeface="이사만루체 Light"/>
              </a:rPr>
              <a:t>세부 </a:t>
            </a:r>
            <a:r>
              <a:rPr lang="ko-KR" altLang="en-US" sz="1600" dirty="0" smtClean="0">
                <a:solidFill>
                  <a:srgbClr val="1F363E"/>
                </a:solidFill>
                <a:latin typeface="이사만루체 Light"/>
                <a:ea typeface="이사만루체 Light"/>
              </a:rPr>
              <a:t>사항</a:t>
            </a:r>
            <a:endParaRPr kumimoji="0" lang="ko-KR" altLang="en-US" sz="1600" b="0" i="0" u="none" strike="noStrike" kern="1200" cap="none" spc="0" normalizeH="0" baseline="0" dirty="0">
              <a:solidFill>
                <a:srgbClr val="1F363E"/>
              </a:solidFill>
              <a:latin typeface="이사만루체 Light"/>
              <a:ea typeface="이사만루체 Light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973653" y="4357222"/>
            <a:ext cx="451033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ko-KR" altLang="en-US" sz="1100" dirty="0" smtClean="0">
                <a:latin typeface="THE정고딕130"/>
                <a:ea typeface="THE정고딕130"/>
              </a:rPr>
              <a:t>주문번호 클릭 시 해당 주문의 </a:t>
            </a:r>
            <a:r>
              <a:rPr lang="ko-KR" altLang="en-US" sz="1100" dirty="0">
                <a:latin typeface="THE정고딕130"/>
                <a:ea typeface="THE정고딕130"/>
              </a:rPr>
              <a:t>세부 정보 </a:t>
            </a:r>
            <a:r>
              <a:rPr lang="en-US" altLang="ko-KR" sz="1100" dirty="0">
                <a:latin typeface="THE정고딕130"/>
                <a:ea typeface="THE정고딕130"/>
              </a:rPr>
              <a:t>MODAL</a:t>
            </a:r>
            <a:r>
              <a:rPr lang="ko-KR" altLang="en-US" sz="1100" dirty="0">
                <a:latin typeface="THE정고딕130"/>
                <a:ea typeface="THE정고딕130"/>
              </a:rPr>
              <a:t>창 오픈</a:t>
            </a:r>
            <a:endParaRPr kumimoji="0" lang="ko-KR" altLang="en-US" sz="1100" b="0" i="0" u="none" strike="noStrike" kern="1200" cap="none" spc="0" normalizeH="0" baseline="0" dirty="0">
              <a:latin typeface="THE정고딕130"/>
              <a:ea typeface="THE정고딕13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687836" y="1553070"/>
            <a:ext cx="1409479" cy="357875"/>
          </a:xfrm>
          <a:prstGeom prst="rect">
            <a:avLst/>
          </a:prstGeom>
          <a:solidFill>
            <a:srgbClr val="2E4D58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500">
                <a:latin typeface="이사만루체 Light"/>
                <a:ea typeface="이사만루체 Light"/>
              </a:rPr>
              <a:t>Front </a:t>
            </a:r>
            <a:r>
              <a:rPr lang="ko-KR" altLang="en-US" sz="1500">
                <a:latin typeface="이사만루체 Light"/>
                <a:ea typeface="이사만루체 Light"/>
              </a:rPr>
              <a:t>구현</a:t>
            </a:r>
          </a:p>
        </p:txBody>
      </p:sp>
      <p:sp>
        <p:nvSpPr>
          <p:cNvPr id="9" name="제목 1"/>
          <p:cNvSpPr/>
          <p:nvPr/>
        </p:nvSpPr>
        <p:spPr>
          <a:xfrm>
            <a:off x="588016" y="672393"/>
            <a:ext cx="3465653" cy="44044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anchor="ctr">
            <a:noAutofit/>
          </a:bodyPr>
          <a:lstStyle/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3000" b="0" i="0" u="none" strike="noStrike" kern="1200" cap="none" spc="0" normalizeH="0" baseline="0">
                <a:solidFill>
                  <a:srgbClr val="1F363E"/>
                </a:solidFill>
                <a:latin typeface="이사만루체 Bold"/>
                <a:ea typeface="이사만루체 Bold"/>
              </a:rPr>
              <a:t>화면구성</a:t>
            </a:r>
          </a:p>
          <a:p>
            <a:pPr>
              <a:defRPr/>
            </a:pPr>
            <a:r>
              <a:rPr lang="ko-KR" altLang="en-US" sz="2000">
                <a:solidFill>
                  <a:srgbClr val="1F363E"/>
                </a:solidFill>
                <a:latin typeface="이사만루체 Light"/>
                <a:ea typeface="이사만루체 Light"/>
              </a:rPr>
              <a:t>관리자페이지 </a:t>
            </a:r>
            <a:r>
              <a:rPr lang="en-US" altLang="ko-KR" sz="2000">
                <a:solidFill>
                  <a:srgbClr val="1F363E"/>
                </a:solidFill>
                <a:latin typeface="이사만루체 Light"/>
                <a:ea typeface="이사만루체 Light"/>
              </a:rPr>
              <a:t>&gt;</a:t>
            </a:r>
            <a:r>
              <a:rPr lang="ko-KR" altLang="en-US" sz="2000">
                <a:solidFill>
                  <a:srgbClr val="1F363E"/>
                </a:solidFill>
                <a:latin typeface="이사만루체 Light"/>
                <a:ea typeface="이사만루체 Light"/>
              </a:rPr>
              <a:t> 메시지관리</a:t>
            </a:r>
          </a:p>
        </p:txBody>
      </p:sp>
      <p:sp>
        <p:nvSpPr>
          <p:cNvPr id="11" name="TextBox 10"/>
          <p:cNvSpPr txBox="1"/>
          <p:nvPr/>
        </p:nvSpPr>
        <p:spPr>
          <a:xfrm rot="5400000">
            <a:off x="11470301" y="479320"/>
            <a:ext cx="1008658" cy="2617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100" b="0" i="0" u="none" strike="noStrike" kern="1200" cap="none" spc="0" normalizeH="0" baseline="0">
                <a:solidFill>
                  <a:srgbClr val="8796AA"/>
                </a:solidFill>
                <a:latin typeface="THE정고딕130"/>
                <a:ea typeface="THE정고딕130"/>
              </a:rPr>
              <a:t>Share Verni</a:t>
            </a:r>
          </a:p>
        </p:txBody>
      </p:sp>
      <p:sp>
        <p:nvSpPr>
          <p:cNvPr id="40" name="제목 1"/>
          <p:cNvSpPr/>
          <p:nvPr/>
        </p:nvSpPr>
        <p:spPr>
          <a:xfrm>
            <a:off x="776007" y="2070182"/>
            <a:ext cx="2718814" cy="33583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anchor="ctr">
            <a:normAutofit/>
          </a:bodyPr>
          <a:lstStyle/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600" b="0" i="0" u="none" strike="noStrike" kern="1200" cap="none" spc="0" normalizeH="0" baseline="0">
                <a:solidFill>
                  <a:srgbClr val="1F363E"/>
                </a:solidFill>
                <a:latin typeface="이사만루체 Light"/>
                <a:ea typeface="이사만루체 Light"/>
              </a:rPr>
              <a:t>1.</a:t>
            </a:r>
            <a:r>
              <a:rPr kumimoji="0" lang="ko-KR" altLang="en-US" sz="1600" b="0" i="0" u="none" strike="noStrike" kern="1200" cap="none" spc="0" normalizeH="0" baseline="0">
                <a:solidFill>
                  <a:srgbClr val="1F363E"/>
                </a:solidFill>
                <a:latin typeface="이사만루체 Light"/>
                <a:ea typeface="이사만루체 Light"/>
              </a:rPr>
              <a:t> 메세지 현황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990731" y="2395550"/>
            <a:ext cx="4510335" cy="260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100" b="0" i="0" u="none" strike="noStrike" kern="1200" cap="none" spc="0" normalizeH="0" baseline="0">
                <a:solidFill>
                  <a:srgbClr val="1F363E"/>
                </a:solidFill>
                <a:latin typeface="THE정고딕130"/>
                <a:ea typeface="THE정고딕130"/>
              </a:rPr>
              <a:t>메세지 현황을 한 눈에 볼 수 있도록 표로 구성</a:t>
            </a:r>
          </a:p>
        </p:txBody>
      </p:sp>
      <p:sp>
        <p:nvSpPr>
          <p:cNvPr id="61" name="직사각형 60"/>
          <p:cNvSpPr/>
          <p:nvPr/>
        </p:nvSpPr>
        <p:spPr>
          <a:xfrm>
            <a:off x="725936" y="3536096"/>
            <a:ext cx="1409479" cy="357875"/>
          </a:xfrm>
          <a:prstGeom prst="rect">
            <a:avLst/>
          </a:prstGeom>
          <a:solidFill>
            <a:srgbClr val="2E4D58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500">
                <a:latin typeface="이사만루체 Light"/>
                <a:ea typeface="이사만루체 Light"/>
              </a:rPr>
              <a:t>Back </a:t>
            </a:r>
            <a:r>
              <a:rPr lang="ko-KR" altLang="en-US" sz="1500">
                <a:latin typeface="이사만루체 Light"/>
                <a:ea typeface="이사만루체 Light"/>
              </a:rPr>
              <a:t>구현</a:t>
            </a:r>
          </a:p>
        </p:txBody>
      </p:sp>
      <p:sp>
        <p:nvSpPr>
          <p:cNvPr id="74" name="제목 1"/>
          <p:cNvSpPr/>
          <p:nvPr/>
        </p:nvSpPr>
        <p:spPr>
          <a:xfrm>
            <a:off x="776007" y="4044474"/>
            <a:ext cx="3503516" cy="33583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anchor="ctr">
            <a:normAutofit/>
          </a:bodyPr>
          <a:lstStyle/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600" b="0" i="0" u="none" strike="noStrike" kern="1200" cap="none" spc="0" normalizeH="0" baseline="0" dirty="0">
                <a:solidFill>
                  <a:srgbClr val="1F363E"/>
                </a:solidFill>
                <a:latin typeface="이사만루체 Light"/>
                <a:ea typeface="이사만루체 Light"/>
              </a:rPr>
              <a:t>1.</a:t>
            </a:r>
            <a:r>
              <a:rPr kumimoji="0" lang="ko-KR" altLang="en-US" sz="1600" b="0" i="0" u="none" strike="noStrike" kern="1200" cap="none" spc="0" normalizeH="0" baseline="0" dirty="0">
                <a:solidFill>
                  <a:srgbClr val="1F363E"/>
                </a:solidFill>
                <a:latin typeface="이사만루체 Light"/>
                <a:ea typeface="이사만루체 Light"/>
              </a:rPr>
              <a:t> </a:t>
            </a:r>
            <a:r>
              <a:rPr kumimoji="0" lang="ko-KR" altLang="en-US" sz="1600" b="0" i="0" u="none" strike="noStrike" kern="1200" cap="none" spc="0" normalizeH="0" baseline="0" dirty="0" err="1">
                <a:solidFill>
                  <a:srgbClr val="1F363E"/>
                </a:solidFill>
                <a:latin typeface="이사만루체 Light"/>
                <a:ea typeface="이사만루체 Light"/>
              </a:rPr>
              <a:t>메세지에</a:t>
            </a:r>
            <a:r>
              <a:rPr kumimoji="0" lang="ko-KR" altLang="en-US" sz="1600" b="0" i="0" u="none" strike="noStrike" kern="1200" cap="none" spc="0" normalizeH="0" baseline="0" dirty="0">
                <a:solidFill>
                  <a:srgbClr val="1F363E"/>
                </a:solidFill>
                <a:latin typeface="이사만루체 Light"/>
                <a:ea typeface="이사만루체 Light"/>
              </a:rPr>
              <a:t> 따른  </a:t>
            </a:r>
            <a:r>
              <a:rPr kumimoji="0" lang="ko-KR" altLang="en-US" sz="1600" b="0" i="0" u="none" strike="noStrike" kern="1200" cap="none" spc="0" normalizeH="0" baseline="0" smtClean="0">
                <a:solidFill>
                  <a:srgbClr val="1F363E"/>
                </a:solidFill>
                <a:latin typeface="이사만루체 Light"/>
                <a:ea typeface="이사만루체 Light"/>
              </a:rPr>
              <a:t>이동처리</a:t>
            </a:r>
            <a:endParaRPr kumimoji="0" lang="en-US" altLang="ko-KR" sz="1600" b="0" i="0" u="none" strike="noStrike" kern="1200" cap="none" spc="0" normalizeH="0" baseline="0">
              <a:solidFill>
                <a:srgbClr val="1F363E"/>
              </a:solidFill>
              <a:latin typeface="이사만루체 Light"/>
              <a:ea typeface="이사만루체 Light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1028830" y="4369841"/>
            <a:ext cx="4510335" cy="5907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100" b="0" i="0" u="none" strike="noStrike" kern="1200" cap="none" spc="0" normalizeH="0" baseline="0">
                <a:solidFill>
                  <a:srgbClr val="1F363E"/>
                </a:solidFill>
                <a:latin typeface="THE정고딕130"/>
                <a:ea typeface="THE정고딕130"/>
              </a:rPr>
              <a:t>메세지 클릭시 페이지 이동</a:t>
            </a:r>
          </a:p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100" b="0" i="0" u="none" strike="noStrike" kern="1200" cap="none" spc="0" normalizeH="0" baseline="0">
                <a:solidFill>
                  <a:srgbClr val="1F363E"/>
                </a:solidFill>
                <a:latin typeface="THE정고딕130"/>
                <a:ea typeface="THE정고딕130"/>
              </a:rPr>
              <a:t>상품문의</a:t>
            </a:r>
            <a:r>
              <a:rPr kumimoji="0" lang="en-US" altLang="ko-KR" sz="1100" b="0" i="0" u="none" strike="noStrike" kern="1200" cap="none" spc="0" normalizeH="0" baseline="0">
                <a:solidFill>
                  <a:srgbClr val="1F363E"/>
                </a:solidFill>
                <a:latin typeface="THE정고딕130"/>
                <a:ea typeface="THE정고딕130"/>
              </a:rPr>
              <a:t>,</a:t>
            </a:r>
            <a:r>
              <a:rPr kumimoji="0" lang="ko-KR" altLang="en-US" sz="1100" b="0" i="0" u="none" strike="noStrike" kern="1200" cap="none" spc="0" normalizeH="0" baseline="0">
                <a:solidFill>
                  <a:srgbClr val="1F363E"/>
                </a:solidFill>
                <a:latin typeface="THE정고딕130"/>
                <a:ea typeface="THE정고딕130"/>
              </a:rPr>
              <a:t> 리뷰</a:t>
            </a:r>
            <a:r>
              <a:rPr kumimoji="0" lang="en-US" altLang="ko-KR" sz="1100" b="0" i="0" u="none" strike="noStrike" kern="1200" cap="none" spc="0" normalizeH="0" baseline="0">
                <a:solidFill>
                  <a:srgbClr val="1F363E"/>
                </a:solidFill>
                <a:latin typeface="THE정고딕130"/>
                <a:ea typeface="THE정고딕130"/>
              </a:rPr>
              <a:t>,</a:t>
            </a:r>
            <a:r>
              <a:rPr kumimoji="0" lang="ko-KR" altLang="en-US" sz="1100" b="0" i="0" u="none" strike="noStrike" kern="1200" cap="none" spc="0" normalizeH="0" baseline="0">
                <a:solidFill>
                  <a:srgbClr val="1F363E"/>
                </a:solidFill>
                <a:latin typeface="THE정고딕130"/>
                <a:ea typeface="THE정고딕130"/>
              </a:rPr>
              <a:t> 온라인문의 </a:t>
            </a:r>
            <a:r>
              <a:rPr kumimoji="0" lang="en-US" altLang="ko-KR" sz="1100" b="0" i="0" u="none" strike="noStrike" kern="1200" cap="none" spc="0" normalizeH="0" baseline="0">
                <a:solidFill>
                  <a:srgbClr val="1F363E"/>
                </a:solidFill>
                <a:latin typeface="THE정고딕130"/>
                <a:ea typeface="THE정고딕130"/>
              </a:rPr>
              <a:t>:</a:t>
            </a:r>
            <a:r>
              <a:rPr kumimoji="0" lang="ko-KR" altLang="en-US" sz="1100" b="0" i="0" u="none" strike="noStrike" kern="1200" cap="none" spc="0" normalizeH="0" baseline="0">
                <a:solidFill>
                  <a:srgbClr val="1F363E"/>
                </a:solidFill>
                <a:latin typeface="THE정고딕130"/>
                <a:ea typeface="THE정고딕130"/>
              </a:rPr>
              <a:t> 각각의 리플 페이지로 이동</a:t>
            </a:r>
          </a:p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100" b="0" i="0" u="none" strike="noStrike" kern="1200" cap="none" spc="0" normalizeH="0" baseline="0">
                <a:solidFill>
                  <a:srgbClr val="1F363E"/>
                </a:solidFill>
                <a:latin typeface="THE정고딕130"/>
                <a:ea typeface="THE정고딕130"/>
              </a:rPr>
              <a:t>주문 </a:t>
            </a:r>
            <a:r>
              <a:rPr kumimoji="0" lang="en-US" altLang="ko-KR" sz="1100" b="0" i="0" u="none" strike="noStrike" kern="1200" cap="none" spc="0" normalizeH="0" baseline="0">
                <a:solidFill>
                  <a:srgbClr val="1F363E"/>
                </a:solidFill>
                <a:latin typeface="THE정고딕130"/>
                <a:ea typeface="THE정고딕130"/>
              </a:rPr>
              <a:t>:</a:t>
            </a:r>
            <a:r>
              <a:rPr kumimoji="0" lang="ko-KR" altLang="en-US" sz="1100" b="0" i="0" u="none" strike="noStrike" kern="1200" cap="none" spc="0" normalizeH="0" baseline="0">
                <a:solidFill>
                  <a:srgbClr val="1F363E"/>
                </a:solidFill>
                <a:latin typeface="THE정고딕130"/>
                <a:ea typeface="THE정고딕130"/>
              </a:rPr>
              <a:t> 배송</a:t>
            </a:r>
            <a:r>
              <a:rPr kumimoji="0" lang="en-US" altLang="ko-KR" sz="1100" b="0" i="0" u="none" strike="noStrike" kern="1200" cap="none" spc="0" normalizeH="0" baseline="0">
                <a:solidFill>
                  <a:srgbClr val="1F363E"/>
                </a:solidFill>
                <a:latin typeface="THE정고딕130"/>
                <a:ea typeface="THE정고딕130"/>
              </a:rPr>
              <a:t>/</a:t>
            </a:r>
            <a:r>
              <a:rPr kumimoji="0" lang="ko-KR" altLang="en-US" sz="1100" b="0" i="0" u="none" strike="noStrike" kern="1200" cap="none" spc="0" normalizeH="0" baseline="0">
                <a:solidFill>
                  <a:srgbClr val="1F363E"/>
                </a:solidFill>
                <a:latin typeface="THE정고딕130"/>
                <a:ea typeface="THE정고딕130"/>
              </a:rPr>
              <a:t>주문관리 페이지로 이동</a:t>
            </a:r>
          </a:p>
        </p:txBody>
      </p:sp>
      <p:pic>
        <p:nvPicPr>
          <p:cNvPr id="81" name="그림 8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943784" y="453814"/>
            <a:ext cx="5691300" cy="3351420"/>
          </a:xfrm>
          <a:prstGeom prst="rect">
            <a:avLst/>
          </a:prstGeom>
          <a:effectLst>
            <a:outerShdw blurRad="76200" dist="76200" dir="2700000" algn="ctr" rotWithShape="0">
              <a:srgbClr val="000000">
                <a:alpha val="50000"/>
              </a:srgbClr>
            </a:outerShdw>
          </a:effectLst>
        </p:spPr>
      </p:pic>
      <p:pic>
        <p:nvPicPr>
          <p:cNvPr id="82" name="그림 8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070543" y="4006374"/>
            <a:ext cx="4564541" cy="2632189"/>
          </a:xfrm>
          <a:prstGeom prst="rect">
            <a:avLst/>
          </a:prstGeom>
          <a:ln>
            <a:noFill/>
          </a:ln>
          <a:effectLst>
            <a:outerShdw blurRad="76200" dist="76200" dir="2700000" algn="ctr" rotWithShape="0">
              <a:srgbClr val="000000">
                <a:alpha val="50000"/>
              </a:srgbClr>
            </a:outerShdw>
          </a:effectLst>
        </p:spPr>
      </p:pic>
      <p:sp>
        <p:nvSpPr>
          <p:cNvPr id="83" name="제목 1"/>
          <p:cNvSpPr/>
          <p:nvPr/>
        </p:nvSpPr>
        <p:spPr>
          <a:xfrm>
            <a:off x="785532" y="2674349"/>
            <a:ext cx="2718814" cy="33583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anchor="ctr">
            <a:normAutofit/>
          </a:bodyPr>
          <a:lstStyle/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600" b="0" i="0" u="none" strike="noStrike" kern="1200" cap="none" spc="0" normalizeH="0" baseline="0">
                <a:solidFill>
                  <a:srgbClr val="1F363E"/>
                </a:solidFill>
                <a:latin typeface="이사만루체 Light"/>
                <a:ea typeface="이사만루체 Light"/>
              </a:rPr>
              <a:t>2.</a:t>
            </a:r>
            <a:r>
              <a:rPr kumimoji="0" lang="ko-KR" altLang="en-US" sz="1600" b="0" i="0" u="none" strike="noStrike" kern="1200" cap="none" spc="0" normalizeH="0" baseline="0">
                <a:solidFill>
                  <a:srgbClr val="1F363E"/>
                </a:solidFill>
                <a:latin typeface="이사만루체 Light"/>
                <a:ea typeface="이사만루체 Light"/>
              </a:rPr>
              <a:t> 검색 및 정렬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1000256" y="2999717"/>
            <a:ext cx="4510335" cy="4178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100" b="0" i="0" u="none" strike="noStrike" kern="1200" cap="none" spc="0" normalizeH="0" baseline="0">
                <a:solidFill>
                  <a:srgbClr val="1F363E"/>
                </a:solidFill>
                <a:latin typeface="THE정고딕130"/>
                <a:ea typeface="THE정고딕130"/>
              </a:rPr>
              <a:t>카테고리별 검색이 가능하도록 구현</a:t>
            </a:r>
          </a:p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100" b="0" i="0" u="none" strike="noStrike" kern="1200" cap="none" spc="0" normalizeH="0" baseline="0">
                <a:solidFill>
                  <a:srgbClr val="1F363E"/>
                </a:solidFill>
                <a:latin typeface="THE정고딕130"/>
                <a:ea typeface="THE정고딕130"/>
              </a:rPr>
              <a:t>기본 정렬 상태 </a:t>
            </a:r>
            <a:r>
              <a:rPr kumimoji="0" lang="en-US" altLang="ko-KR" sz="1100" b="0" i="0" u="none" strike="noStrike" kern="1200" cap="none" spc="0" normalizeH="0" baseline="0">
                <a:solidFill>
                  <a:srgbClr val="1F363E"/>
                </a:solidFill>
                <a:latin typeface="THE정고딕130"/>
                <a:ea typeface="THE정고딕130"/>
              </a:rPr>
              <a:t>:</a:t>
            </a:r>
            <a:r>
              <a:rPr kumimoji="0" lang="ko-KR" altLang="en-US" sz="1100" b="0" i="0" u="none" strike="noStrike" kern="1200" cap="none" spc="0" normalizeH="0" baseline="0">
                <a:solidFill>
                  <a:srgbClr val="1F363E"/>
                </a:solidFill>
                <a:latin typeface="THE정고딕130"/>
                <a:ea typeface="THE정고딕130"/>
              </a:rPr>
              <a:t> 미처리 </a:t>
            </a:r>
            <a:r>
              <a:rPr kumimoji="0" lang="en-US" altLang="ko-KR" sz="1100" b="0" i="0" u="none" strike="noStrike" kern="1200" cap="none" spc="0" normalizeH="0" baseline="0">
                <a:solidFill>
                  <a:srgbClr val="1F363E"/>
                </a:solidFill>
                <a:latin typeface="THE정고딕130"/>
                <a:ea typeface="THE정고딕130"/>
              </a:rPr>
              <a:t>&gt;</a:t>
            </a:r>
            <a:r>
              <a:rPr kumimoji="0" lang="ko-KR" altLang="en-US" sz="1100" b="0" i="0" u="none" strike="noStrike" kern="1200" cap="none" spc="0" normalizeH="0" baseline="0">
                <a:solidFill>
                  <a:srgbClr val="1F363E"/>
                </a:solidFill>
                <a:latin typeface="THE정고딕130"/>
                <a:ea typeface="THE정고딕130"/>
              </a:rPr>
              <a:t> 처리완료 순으로 정렬</a:t>
            </a:r>
          </a:p>
        </p:txBody>
      </p:sp>
      <p:pic>
        <p:nvPicPr>
          <p:cNvPr id="87" name="그림 8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928655" y="5016473"/>
            <a:ext cx="4198751" cy="1684605"/>
          </a:xfrm>
          <a:prstGeom prst="rect">
            <a:avLst/>
          </a:prstGeom>
          <a:ln>
            <a:solidFill>
              <a:schemeClr val="accent3"/>
            </a:solidFill>
          </a:ln>
        </p:spPr>
      </p:pic>
      <p:cxnSp>
        <p:nvCxnSpPr>
          <p:cNvPr id="89" name="연결선: 꺾임 44"/>
          <p:cNvCxnSpPr/>
          <p:nvPr/>
        </p:nvCxnSpPr>
        <p:spPr>
          <a:xfrm rot="5400000">
            <a:off x="6377799" y="2575115"/>
            <a:ext cx="2550409" cy="388308"/>
          </a:xfrm>
          <a:prstGeom prst="bentConnector3">
            <a:avLst>
              <a:gd name="adj1" fmla="val 78"/>
            </a:avLst>
          </a:prstGeom>
          <a:ln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4D5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86453" y="1158746"/>
            <a:ext cx="4539649" cy="4539649"/>
            <a:chOff x="10629680" y="1738120"/>
            <a:chExt cx="6809473" cy="680947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0629680" y="1738120"/>
              <a:ext cx="6809473" cy="680947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64374" y="1158746"/>
            <a:ext cx="4539649" cy="4539649"/>
            <a:chOff x="846561" y="1738120"/>
            <a:chExt cx="6809473" cy="680947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846561" y="1738120"/>
              <a:ext cx="6809473" cy="680947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6023" y="1569356"/>
            <a:ext cx="3718431" cy="3718431"/>
            <a:chOff x="6354034" y="2354034"/>
            <a:chExt cx="5577647" cy="557764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354034" y="2354034"/>
              <a:ext cx="5577647" cy="5577647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300092" y="2839480"/>
            <a:ext cx="3493050" cy="1059232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3704283" y="3733030"/>
            <a:ext cx="2965755" cy="437026"/>
          </a:xfrm>
          <a:prstGeom prst="rect">
            <a:avLst/>
          </a:prstGeom>
        </p:spPr>
      </p:pic>
      <p:sp>
        <p:nvSpPr>
          <p:cNvPr id="1004" name="TextBox 1003"/>
          <p:cNvSpPr txBox="1"/>
          <p:nvPr/>
        </p:nvSpPr>
        <p:spPr>
          <a:xfrm rot="5400000">
            <a:off x="11470301" y="479320"/>
            <a:ext cx="1008658" cy="2617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100" b="0" i="0" u="none" strike="noStrike" kern="1200" cap="none" spc="0" normalizeH="0" baseline="0">
                <a:solidFill>
                  <a:srgbClr val="8796AA"/>
                </a:solidFill>
                <a:latin typeface="THE정고딕130"/>
                <a:ea typeface="THE정고딕130"/>
              </a:rPr>
              <a:t>Share Verni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14653E72-64D6-4E12-9CEA-01205BA91FB0}"/>
              </a:ext>
            </a:extLst>
          </p:cNvPr>
          <p:cNvSpPr txBox="1"/>
          <p:nvPr/>
        </p:nvSpPr>
        <p:spPr>
          <a:xfrm rot="5400000">
            <a:off x="11470301" y="479320"/>
            <a:ext cx="1008658" cy="2617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100" b="0" i="0" u="none" strike="noStrike" kern="1200" cap="none" spc="0" normalizeH="0" baseline="0">
                <a:solidFill>
                  <a:srgbClr val="8796AA"/>
                </a:solidFill>
                <a:latin typeface="THE정고딕130"/>
                <a:ea typeface="THE정고딕130"/>
              </a:rPr>
              <a:t>Share Verni</a:t>
            </a:r>
          </a:p>
        </p:txBody>
      </p:sp>
      <p:sp>
        <p:nvSpPr>
          <p:cNvPr id="18" name="제목 1"/>
          <p:cNvSpPr/>
          <p:nvPr/>
        </p:nvSpPr>
        <p:spPr>
          <a:xfrm>
            <a:off x="582853" y="357318"/>
            <a:ext cx="3281339" cy="44044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anchor="ctr">
            <a:noAutofit/>
          </a:bodyPr>
          <a:lstStyle/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ko-KR" altLang="en-US" sz="3000" dirty="0" smtClean="0">
                <a:solidFill>
                  <a:srgbClr val="1F363E"/>
                </a:solidFill>
                <a:latin typeface="이사만루체 Bold"/>
                <a:ea typeface="이사만루체 Bold"/>
              </a:rPr>
              <a:t>프로젝트 개요</a:t>
            </a:r>
            <a:endParaRPr lang="en-US" altLang="ko-KR" sz="2000" dirty="0">
              <a:solidFill>
                <a:srgbClr val="1F363E"/>
              </a:solidFill>
              <a:latin typeface="이사만루체 Light"/>
              <a:ea typeface="이사만루체 Light"/>
            </a:endParaRPr>
          </a:p>
        </p:txBody>
      </p:sp>
      <p:grpSp>
        <p:nvGrpSpPr>
          <p:cNvPr id="19" name="그룹 1001"/>
          <p:cNvGrpSpPr/>
          <p:nvPr/>
        </p:nvGrpSpPr>
        <p:grpSpPr>
          <a:xfrm>
            <a:off x="7132320" y="2852821"/>
            <a:ext cx="4598446" cy="3410871"/>
            <a:chOff x="9542229" y="2604436"/>
            <a:chExt cx="8057143" cy="5961905"/>
          </a:xfrm>
        </p:grpSpPr>
        <p:grpSp>
          <p:nvGrpSpPr>
            <p:cNvPr id="24" name="그룹 1002"/>
            <p:cNvGrpSpPr/>
            <p:nvPr/>
          </p:nvGrpSpPr>
          <p:grpSpPr>
            <a:xfrm>
              <a:off x="9542229" y="2604436"/>
              <a:ext cx="8053046" cy="5957370"/>
              <a:chOff x="9542229" y="2604436"/>
              <a:chExt cx="8053046" cy="5957370"/>
            </a:xfrm>
          </p:grpSpPr>
          <p:pic>
            <p:nvPicPr>
              <p:cNvPr id="27" name="Object 3"/>
              <p:cNvPicPr>
                <a:picLocks noChangeAspect="1"/>
              </p:cNvPicPr>
              <p:nvPr/>
            </p:nvPicPr>
            <p:blipFill rotWithShape="1">
              <a:blip r:embed="rId3"/>
              <a:stretch>
                <a:fillRect/>
              </a:stretch>
            </p:blipFill>
            <p:spPr>
              <a:xfrm>
                <a:off x="9542229" y="2604436"/>
                <a:ext cx="8053046" cy="5957370"/>
              </a:xfrm>
              <a:prstGeom prst="rect">
                <a:avLst/>
              </a:prstGeom>
            </p:spPr>
          </p:pic>
        </p:grpSp>
        <p:grpSp>
          <p:nvGrpSpPr>
            <p:cNvPr id="25" name="그룹 1003"/>
            <p:cNvGrpSpPr/>
            <p:nvPr/>
          </p:nvGrpSpPr>
          <p:grpSpPr>
            <a:xfrm>
              <a:off x="10114236" y="2927478"/>
              <a:ext cx="6725428" cy="4367427"/>
              <a:chOff x="10114236" y="2927478"/>
              <a:chExt cx="6725428" cy="4367427"/>
            </a:xfrm>
          </p:grpSpPr>
          <p:pic>
            <p:nvPicPr>
              <p:cNvPr id="26" name="Object 6"/>
              <p:cNvPicPr>
                <a:picLocks noChangeAspect="1"/>
              </p:cNvPicPr>
              <p:nvPr/>
            </p:nvPicPr>
            <p:blipFill rotWithShape="1">
              <a:blip r:embed="rId4"/>
              <a:stretch>
                <a:fillRect/>
              </a:stretch>
            </p:blipFill>
            <p:spPr>
              <a:xfrm>
                <a:off x="10114236" y="2927478"/>
                <a:ext cx="6725428" cy="4367427"/>
              </a:xfrm>
              <a:prstGeom prst="rect">
                <a:avLst/>
              </a:prstGeom>
            </p:spPr>
          </p:pic>
        </p:grpSp>
      </p:grpSp>
      <p:sp>
        <p:nvSpPr>
          <p:cNvPr id="28" name="제목 1">
            <a:extLst>
              <a:ext uri="{FF2B5EF4-FFF2-40B4-BE49-F238E27FC236}">
                <a16:creationId xmlns:a16="http://schemas.microsoft.com/office/drawing/2014/main" id="{8DEBCCAF-E4E0-4AA4-9575-0777E87372EC}"/>
              </a:ext>
            </a:extLst>
          </p:cNvPr>
          <p:cNvSpPr/>
          <p:nvPr/>
        </p:nvSpPr>
        <p:spPr>
          <a:xfrm>
            <a:off x="1027613" y="1042110"/>
            <a:ext cx="1392790" cy="41862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anchor="ctr">
            <a:noAutofit/>
          </a:bodyPr>
          <a:lstStyle/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ko-KR" altLang="en-US" sz="20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이사만루체 Light"/>
                <a:ea typeface="이사만루체 Light"/>
              </a:rPr>
              <a:t>프로젝트명</a:t>
            </a:r>
            <a:endParaRPr kumimoji="0" lang="ko-KR" altLang="en-US" sz="2000" b="0" i="0" u="none" strike="noStrike" kern="1200" cap="none" spc="0" normalizeH="0" baseline="0" dirty="0">
              <a:solidFill>
                <a:schemeClr val="tx1">
                  <a:lumMod val="65000"/>
                  <a:lumOff val="35000"/>
                </a:schemeClr>
              </a:solidFill>
              <a:latin typeface="이사만루체 Light"/>
              <a:ea typeface="이사만루체 Light"/>
            </a:endParaRPr>
          </a:p>
        </p:txBody>
      </p:sp>
      <p:sp>
        <p:nvSpPr>
          <p:cNvPr id="29" name="제목 1">
            <a:extLst>
              <a:ext uri="{FF2B5EF4-FFF2-40B4-BE49-F238E27FC236}">
                <a16:creationId xmlns:a16="http://schemas.microsoft.com/office/drawing/2014/main" id="{8DEBCCAF-E4E0-4AA4-9575-0777E87372EC}"/>
              </a:ext>
            </a:extLst>
          </p:cNvPr>
          <p:cNvSpPr/>
          <p:nvPr/>
        </p:nvSpPr>
        <p:spPr>
          <a:xfrm>
            <a:off x="2560816" y="1050399"/>
            <a:ext cx="3897736" cy="40493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anchor="ctr">
            <a:noAutofit/>
          </a:bodyPr>
          <a:lstStyle/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13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이사만루체 Light"/>
                <a:ea typeface="이사만루체 Light"/>
              </a:rPr>
              <a:t>Shere</a:t>
            </a:r>
            <a:r>
              <a:rPr lang="en-US" altLang="ko-KR" sz="1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이사만루체 Light"/>
                <a:ea typeface="이사만루체 Light"/>
              </a:rPr>
              <a:t> </a:t>
            </a:r>
            <a:r>
              <a:rPr lang="en-US" altLang="ko-KR" sz="13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이사만루체 Light"/>
                <a:ea typeface="이사만루체 Light"/>
              </a:rPr>
              <a:t>Verni</a:t>
            </a:r>
            <a:endParaRPr kumimoji="0" lang="ko-KR" altLang="en-US" sz="1300" b="0" i="0" u="none" strike="noStrike" kern="1200" cap="none" spc="0" normalizeH="0" baseline="0" dirty="0">
              <a:solidFill>
                <a:schemeClr val="tx1">
                  <a:lumMod val="85000"/>
                  <a:lumOff val="15000"/>
                </a:schemeClr>
              </a:solidFill>
              <a:latin typeface="이사만루체 Light"/>
              <a:ea typeface="이사만루체 Light"/>
            </a:endParaRPr>
          </a:p>
        </p:txBody>
      </p:sp>
      <p:sp>
        <p:nvSpPr>
          <p:cNvPr id="31" name="제목 1">
            <a:extLst>
              <a:ext uri="{FF2B5EF4-FFF2-40B4-BE49-F238E27FC236}">
                <a16:creationId xmlns:a16="http://schemas.microsoft.com/office/drawing/2014/main" id="{8DEBCCAF-E4E0-4AA4-9575-0777E87372EC}"/>
              </a:ext>
            </a:extLst>
          </p:cNvPr>
          <p:cNvSpPr/>
          <p:nvPr/>
        </p:nvSpPr>
        <p:spPr>
          <a:xfrm>
            <a:off x="1027613" y="1460736"/>
            <a:ext cx="1392790" cy="41862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anchor="ctr">
            <a:noAutofit/>
          </a:bodyPr>
          <a:lstStyle/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이사만루체 Light"/>
                <a:ea typeface="이사만루체 Light"/>
              </a:rPr>
              <a:t>내용</a:t>
            </a:r>
            <a:endParaRPr kumimoji="0" lang="ko-KR" altLang="en-US" sz="2000" b="0" i="0" u="none" strike="noStrike" kern="1200" cap="none" spc="0" normalizeH="0" baseline="0" dirty="0">
              <a:solidFill>
                <a:schemeClr val="tx1">
                  <a:lumMod val="65000"/>
                  <a:lumOff val="35000"/>
                </a:schemeClr>
              </a:solidFill>
              <a:latin typeface="이사만루체 Light"/>
              <a:ea typeface="이사만루체 Light"/>
            </a:endParaRPr>
          </a:p>
        </p:txBody>
      </p:sp>
      <p:sp>
        <p:nvSpPr>
          <p:cNvPr id="32" name="제목 1">
            <a:extLst>
              <a:ext uri="{FF2B5EF4-FFF2-40B4-BE49-F238E27FC236}">
                <a16:creationId xmlns:a16="http://schemas.microsoft.com/office/drawing/2014/main" id="{8DEBCCAF-E4E0-4AA4-9575-0777E87372EC}"/>
              </a:ext>
            </a:extLst>
          </p:cNvPr>
          <p:cNvSpPr/>
          <p:nvPr/>
        </p:nvSpPr>
        <p:spPr>
          <a:xfrm>
            <a:off x="2560816" y="1469025"/>
            <a:ext cx="3897736" cy="40493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anchor="ctr">
            <a:noAutofit/>
          </a:bodyPr>
          <a:lstStyle/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ko-KR" altLang="en-US" sz="1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이사만루체 Light"/>
                <a:ea typeface="이사만루체 Light"/>
              </a:rPr>
              <a:t>명품 </a:t>
            </a:r>
            <a:r>
              <a:rPr lang="ko-KR" altLang="en-US" sz="13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이사만루체 Light"/>
                <a:ea typeface="이사만루체 Light"/>
              </a:rPr>
              <a:t>렌탈</a:t>
            </a:r>
            <a:r>
              <a:rPr lang="ko-KR" altLang="en-US" sz="1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이사만루체 Light"/>
                <a:ea typeface="이사만루체 Light"/>
              </a:rPr>
              <a:t> </a:t>
            </a:r>
            <a:r>
              <a:rPr lang="ko-KR" altLang="en-US" sz="13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이사만루체 Light"/>
                <a:ea typeface="이사만루체 Light"/>
              </a:rPr>
              <a:t>플렛폼</a:t>
            </a:r>
            <a:endParaRPr kumimoji="0" lang="ko-KR" altLang="en-US" sz="1300" b="0" i="0" u="none" strike="noStrike" kern="1200" cap="none" spc="0" normalizeH="0" baseline="0" dirty="0">
              <a:solidFill>
                <a:schemeClr val="tx1">
                  <a:lumMod val="85000"/>
                  <a:lumOff val="15000"/>
                </a:schemeClr>
              </a:solidFill>
              <a:latin typeface="이사만루체 Light"/>
              <a:ea typeface="이사만루체 Light"/>
            </a:endParaRPr>
          </a:p>
        </p:txBody>
      </p:sp>
      <p:sp>
        <p:nvSpPr>
          <p:cNvPr id="37" name="제목 1">
            <a:extLst>
              <a:ext uri="{FF2B5EF4-FFF2-40B4-BE49-F238E27FC236}">
                <a16:creationId xmlns:a16="http://schemas.microsoft.com/office/drawing/2014/main" id="{8DEBCCAF-E4E0-4AA4-9575-0777E87372EC}"/>
              </a:ext>
            </a:extLst>
          </p:cNvPr>
          <p:cNvSpPr/>
          <p:nvPr/>
        </p:nvSpPr>
        <p:spPr>
          <a:xfrm>
            <a:off x="1027613" y="1879361"/>
            <a:ext cx="1392790" cy="41862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anchor="ctr">
            <a:noAutofit/>
          </a:bodyPr>
          <a:lstStyle/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ko-KR" altLang="en-US" sz="20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이사만루체 Light"/>
                <a:ea typeface="이사만루체 Light"/>
              </a:rPr>
              <a:t>개발인원</a:t>
            </a:r>
            <a:endParaRPr kumimoji="0" lang="ko-KR" altLang="en-US" sz="2000" b="0" i="0" u="none" strike="noStrike" kern="1200" cap="none" spc="0" normalizeH="0" baseline="0" dirty="0">
              <a:solidFill>
                <a:schemeClr val="tx1">
                  <a:lumMod val="65000"/>
                  <a:lumOff val="35000"/>
                </a:schemeClr>
              </a:solidFill>
              <a:latin typeface="이사만루체 Light"/>
              <a:ea typeface="이사만루체 Light"/>
            </a:endParaRPr>
          </a:p>
        </p:txBody>
      </p:sp>
      <p:sp>
        <p:nvSpPr>
          <p:cNvPr id="38" name="제목 1">
            <a:extLst>
              <a:ext uri="{FF2B5EF4-FFF2-40B4-BE49-F238E27FC236}">
                <a16:creationId xmlns:a16="http://schemas.microsoft.com/office/drawing/2014/main" id="{8DEBCCAF-E4E0-4AA4-9575-0777E87372EC}"/>
              </a:ext>
            </a:extLst>
          </p:cNvPr>
          <p:cNvSpPr/>
          <p:nvPr/>
        </p:nvSpPr>
        <p:spPr>
          <a:xfrm>
            <a:off x="2560816" y="1887650"/>
            <a:ext cx="3897736" cy="40493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anchor="ctr">
            <a:noAutofit/>
          </a:bodyPr>
          <a:lstStyle/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1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이사만루체 Light"/>
                <a:ea typeface="이사만루체 Light"/>
              </a:rPr>
              <a:t>5</a:t>
            </a:r>
            <a:r>
              <a:rPr lang="ko-KR" altLang="en-US" sz="1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이사만루체 Light"/>
                <a:ea typeface="이사만루체 Light"/>
              </a:rPr>
              <a:t>인</a:t>
            </a:r>
            <a:endParaRPr kumimoji="0" lang="ko-KR" altLang="en-US" sz="1300" b="0" i="0" u="none" strike="noStrike" kern="1200" cap="none" spc="0" normalizeH="0" baseline="0" dirty="0">
              <a:solidFill>
                <a:schemeClr val="tx1">
                  <a:lumMod val="85000"/>
                  <a:lumOff val="15000"/>
                </a:schemeClr>
              </a:solidFill>
              <a:latin typeface="이사만루체 Light"/>
              <a:ea typeface="이사만루체 Light"/>
            </a:endParaRPr>
          </a:p>
        </p:txBody>
      </p:sp>
      <p:sp>
        <p:nvSpPr>
          <p:cNvPr id="43" name="제목 1">
            <a:extLst>
              <a:ext uri="{FF2B5EF4-FFF2-40B4-BE49-F238E27FC236}">
                <a16:creationId xmlns:a16="http://schemas.microsoft.com/office/drawing/2014/main" id="{8DEBCCAF-E4E0-4AA4-9575-0777E87372EC}"/>
              </a:ext>
            </a:extLst>
          </p:cNvPr>
          <p:cNvSpPr/>
          <p:nvPr/>
        </p:nvSpPr>
        <p:spPr>
          <a:xfrm>
            <a:off x="1027613" y="2300870"/>
            <a:ext cx="1392790" cy="41862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anchor="ctr">
            <a:noAutofit/>
          </a:bodyPr>
          <a:lstStyle/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이사만루체 Light"/>
                <a:ea typeface="이사만루체 Light"/>
              </a:rPr>
              <a:t>개발기간</a:t>
            </a:r>
            <a:endParaRPr kumimoji="0" lang="ko-KR" altLang="en-US" sz="2000" b="0" i="0" u="none" strike="noStrike" kern="1200" cap="none" spc="0" normalizeH="0" baseline="0" dirty="0">
              <a:solidFill>
                <a:schemeClr val="tx1">
                  <a:lumMod val="65000"/>
                  <a:lumOff val="35000"/>
                </a:schemeClr>
              </a:solidFill>
              <a:latin typeface="이사만루체 Light"/>
              <a:ea typeface="이사만루체 Light"/>
            </a:endParaRPr>
          </a:p>
        </p:txBody>
      </p:sp>
      <p:sp>
        <p:nvSpPr>
          <p:cNvPr id="44" name="제목 1">
            <a:extLst>
              <a:ext uri="{FF2B5EF4-FFF2-40B4-BE49-F238E27FC236}">
                <a16:creationId xmlns:a16="http://schemas.microsoft.com/office/drawing/2014/main" id="{8DEBCCAF-E4E0-4AA4-9575-0777E87372EC}"/>
              </a:ext>
            </a:extLst>
          </p:cNvPr>
          <p:cNvSpPr/>
          <p:nvPr/>
        </p:nvSpPr>
        <p:spPr>
          <a:xfrm>
            <a:off x="2560816" y="2309159"/>
            <a:ext cx="3897736" cy="40493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anchor="ctr">
            <a:noAutofit/>
          </a:bodyPr>
          <a:lstStyle/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300" b="0" i="0" u="none" strike="noStrike" kern="1200" cap="none" spc="0" normalizeH="0" baseline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이사만루체 Light"/>
                <a:ea typeface="이사만루체 Light"/>
              </a:rPr>
              <a:t>6</a:t>
            </a:r>
            <a:r>
              <a:rPr kumimoji="0" lang="ko-KR" altLang="en-US" sz="1300" b="0" i="0" u="none" strike="noStrike" kern="1200" cap="none" spc="0" normalizeH="0" baseline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이사만루체 Light"/>
                <a:ea typeface="이사만루체 Light"/>
              </a:rPr>
              <a:t>주   </a:t>
            </a:r>
            <a:r>
              <a:rPr kumimoji="0" lang="en-US" altLang="ko-KR" sz="1300" b="0" i="0" u="none" strike="noStrike" kern="1200" cap="none" spc="0" normalizeH="0" baseline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이사만루체 Light"/>
                <a:ea typeface="이사만루체 Light"/>
              </a:rPr>
              <a:t>(2021</a:t>
            </a:r>
            <a:r>
              <a:rPr kumimoji="0" lang="ko-KR" altLang="en-US" sz="1300" b="0" i="0" u="none" strike="noStrike" kern="1200" cap="none" spc="0" normalizeH="0" baseline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이사만루체 Light"/>
                <a:ea typeface="이사만루체 Light"/>
              </a:rPr>
              <a:t>년 </a:t>
            </a:r>
            <a:r>
              <a:rPr lang="en-US" altLang="ko-KR" sz="1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이사만루체 Light"/>
                <a:ea typeface="이사만루체 Light"/>
              </a:rPr>
              <a:t>07/26 ~ 09/03)</a:t>
            </a:r>
            <a:endParaRPr kumimoji="0" lang="ko-KR" altLang="en-US" sz="1300" b="0" i="0" u="none" strike="noStrike" kern="1200" cap="none" spc="0" normalizeH="0" baseline="0" dirty="0">
              <a:solidFill>
                <a:schemeClr val="tx1">
                  <a:lumMod val="85000"/>
                  <a:lumOff val="15000"/>
                </a:schemeClr>
              </a:solidFill>
              <a:latin typeface="이사만루체 Light"/>
              <a:ea typeface="이사만루체 Light"/>
            </a:endParaRPr>
          </a:p>
        </p:txBody>
      </p:sp>
      <p:sp>
        <p:nvSpPr>
          <p:cNvPr id="47" name="제목 1">
            <a:extLst>
              <a:ext uri="{FF2B5EF4-FFF2-40B4-BE49-F238E27FC236}">
                <a16:creationId xmlns:a16="http://schemas.microsoft.com/office/drawing/2014/main" id="{8DEBCCAF-E4E0-4AA4-9575-0777E87372EC}"/>
              </a:ext>
            </a:extLst>
          </p:cNvPr>
          <p:cNvSpPr/>
          <p:nvPr/>
        </p:nvSpPr>
        <p:spPr>
          <a:xfrm>
            <a:off x="1027613" y="2920283"/>
            <a:ext cx="1392790" cy="41862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anchor="ctr">
            <a:noAutofit/>
          </a:bodyPr>
          <a:lstStyle/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이사만루체 Light"/>
                <a:ea typeface="이사만루체 Light"/>
              </a:rPr>
              <a:t>개발환경</a:t>
            </a:r>
            <a:endParaRPr kumimoji="0" lang="ko-KR" altLang="en-US" sz="2000" b="0" i="0" u="none" strike="noStrike" kern="1200" cap="none" spc="0" normalizeH="0" baseline="0" dirty="0">
              <a:solidFill>
                <a:schemeClr val="tx1">
                  <a:lumMod val="65000"/>
                  <a:lumOff val="35000"/>
                </a:schemeClr>
              </a:solidFill>
              <a:latin typeface="이사만루체 Light"/>
              <a:ea typeface="이사만루체 Light"/>
            </a:endParaRPr>
          </a:p>
        </p:txBody>
      </p:sp>
      <p:sp>
        <p:nvSpPr>
          <p:cNvPr id="48" name="제목 1">
            <a:extLst>
              <a:ext uri="{FF2B5EF4-FFF2-40B4-BE49-F238E27FC236}">
                <a16:creationId xmlns:a16="http://schemas.microsoft.com/office/drawing/2014/main" id="{8DEBCCAF-E4E0-4AA4-9575-0777E87372EC}"/>
              </a:ext>
            </a:extLst>
          </p:cNvPr>
          <p:cNvSpPr/>
          <p:nvPr/>
        </p:nvSpPr>
        <p:spPr>
          <a:xfrm>
            <a:off x="2560816" y="2962855"/>
            <a:ext cx="3897736" cy="40493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anchor="ctr">
            <a:noAutofit/>
          </a:bodyPr>
          <a:lstStyle/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300" b="0" i="0" u="none" strike="noStrike" kern="1200" cap="none" spc="0" normalizeH="0" baseline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이사만루체 Light"/>
                <a:ea typeface="이사만루체 Light"/>
              </a:rPr>
              <a:t>Spring Tool Suite 4</a:t>
            </a:r>
          </a:p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1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이사만루체 Light"/>
                <a:ea typeface="이사만루체 Light"/>
              </a:rPr>
              <a:t>JDK 16</a:t>
            </a:r>
          </a:p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300" b="0" i="0" u="none" strike="noStrike" kern="1200" cap="none" spc="0" normalizeH="0" baseline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이사만루체 Light"/>
                <a:ea typeface="이사만루체 Light"/>
              </a:rPr>
              <a:t>Apache Tomcat</a:t>
            </a:r>
            <a:r>
              <a:rPr kumimoji="0" lang="en-US" altLang="ko-KR" sz="1300" b="0" i="0" u="none" strike="noStrike" kern="1200" cap="none" spc="0" normalizeH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이사만루체 Light"/>
                <a:ea typeface="이사만루체 Light"/>
              </a:rPr>
              <a:t> v9.0</a:t>
            </a:r>
          </a:p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1300" baseline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이사만루체 Light"/>
                <a:ea typeface="이사만루체 Light"/>
              </a:rPr>
              <a:t>Oracle</a:t>
            </a:r>
            <a:r>
              <a:rPr lang="en-US" altLang="ko-KR" sz="1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이사만루체 Light"/>
                <a:ea typeface="이사만루체 Light"/>
              </a:rPr>
              <a:t> 11g </a:t>
            </a:r>
            <a:r>
              <a:rPr lang="ko-KR" altLang="en-US" sz="1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이사만루체 Light"/>
                <a:ea typeface="이사만루체 Light"/>
              </a:rPr>
              <a:t>외</a:t>
            </a:r>
            <a:endParaRPr kumimoji="0" lang="ko-KR" altLang="en-US" sz="1300" b="0" i="0" u="none" strike="noStrike" kern="1200" cap="none" spc="0" normalizeH="0" baseline="0" dirty="0">
              <a:solidFill>
                <a:schemeClr val="tx1">
                  <a:lumMod val="85000"/>
                  <a:lumOff val="15000"/>
                </a:schemeClr>
              </a:solidFill>
              <a:latin typeface="이사만루체 Light"/>
              <a:ea typeface="이사만루체 Light"/>
            </a:endParaRP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92DFDC1E-9C1A-450B-B6F8-9105C77656F7}"/>
              </a:ext>
            </a:extLst>
          </p:cNvPr>
          <p:cNvCxnSpPr/>
          <p:nvPr/>
        </p:nvCxnSpPr>
        <p:spPr>
          <a:xfrm>
            <a:off x="1066027" y="4174310"/>
            <a:ext cx="5758285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제목 1">
            <a:extLst>
              <a:ext uri="{FF2B5EF4-FFF2-40B4-BE49-F238E27FC236}">
                <a16:creationId xmlns:a16="http://schemas.microsoft.com/office/drawing/2014/main" id="{8DEBCCAF-E4E0-4AA4-9575-0777E87372EC}"/>
              </a:ext>
            </a:extLst>
          </p:cNvPr>
          <p:cNvSpPr/>
          <p:nvPr/>
        </p:nvSpPr>
        <p:spPr>
          <a:xfrm>
            <a:off x="2560815" y="3683991"/>
            <a:ext cx="4140255" cy="40567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anchor="ctr">
            <a:noAutofit/>
          </a:bodyPr>
          <a:lstStyle/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1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이사만루체 Light"/>
                <a:ea typeface="이사만루체 Light"/>
              </a:rPr>
              <a:t>Java, Spring, Maven, </a:t>
            </a:r>
            <a:r>
              <a:rPr lang="en-US" altLang="ko-KR" sz="13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이사만루체 Light"/>
                <a:ea typeface="이사만루체 Light"/>
              </a:rPr>
              <a:t>Mybatis</a:t>
            </a:r>
            <a:r>
              <a:rPr lang="en-US" altLang="ko-KR" sz="1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이사만루체 Light"/>
                <a:ea typeface="이사만루체 Light"/>
              </a:rPr>
              <a:t>, SQL</a:t>
            </a:r>
          </a:p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300" b="0" i="0" u="none" strike="noStrike" kern="1200" cap="none" spc="0" normalizeH="0" baseline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이사만루체 Light"/>
                <a:ea typeface="이사만루체 Light"/>
              </a:rPr>
              <a:t>JavaScript,</a:t>
            </a:r>
            <a:r>
              <a:rPr kumimoji="0" lang="en-US" altLang="ko-KR" sz="1300" b="0" i="0" u="none" strike="noStrike" kern="1200" cap="none" spc="0" normalizeH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이사만루체 Light"/>
                <a:ea typeface="이사만루체 Light"/>
              </a:rPr>
              <a:t> JQuery, Ajax, HTML, CSS, BootStrap4</a:t>
            </a:r>
            <a:endParaRPr kumimoji="0" lang="en-US" altLang="ko-KR" sz="1300" b="0" i="0" u="none" strike="noStrike" kern="1200" cap="none" spc="0" normalizeH="0" baseline="0" dirty="0" smtClean="0">
              <a:solidFill>
                <a:schemeClr val="tx1">
                  <a:lumMod val="85000"/>
                  <a:lumOff val="15000"/>
                </a:schemeClr>
              </a:solidFill>
              <a:latin typeface="이사만루체 Light"/>
              <a:ea typeface="이사만루체 Light"/>
            </a:endParaRPr>
          </a:p>
        </p:txBody>
      </p:sp>
      <p:sp>
        <p:nvSpPr>
          <p:cNvPr id="51" name="제목 1">
            <a:extLst>
              <a:ext uri="{FF2B5EF4-FFF2-40B4-BE49-F238E27FC236}">
                <a16:creationId xmlns:a16="http://schemas.microsoft.com/office/drawing/2014/main" id="{8DEBCCAF-E4E0-4AA4-9575-0777E87372EC}"/>
              </a:ext>
            </a:extLst>
          </p:cNvPr>
          <p:cNvSpPr/>
          <p:nvPr/>
        </p:nvSpPr>
        <p:spPr>
          <a:xfrm>
            <a:off x="1060871" y="3679919"/>
            <a:ext cx="1392790" cy="41862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anchor="ctr">
            <a:noAutofit/>
          </a:bodyPr>
          <a:lstStyle/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ko-KR" altLang="en-US" sz="20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이사만루체 Light"/>
                <a:ea typeface="이사만루체 Light"/>
              </a:rPr>
              <a:t>사용기술</a:t>
            </a:r>
            <a:endParaRPr kumimoji="0" lang="ko-KR" altLang="en-US" sz="2000" b="0" i="0" u="none" strike="noStrike" kern="1200" cap="none" spc="0" normalizeH="0" baseline="0" dirty="0">
              <a:solidFill>
                <a:schemeClr val="tx1">
                  <a:lumMod val="65000"/>
                  <a:lumOff val="35000"/>
                </a:schemeClr>
              </a:solidFill>
              <a:latin typeface="이사만루체 Light"/>
              <a:ea typeface="이사만루체 Light"/>
            </a:endParaRPr>
          </a:p>
        </p:txBody>
      </p:sp>
      <p:sp>
        <p:nvSpPr>
          <p:cNvPr id="52" name="제목 1">
            <a:extLst>
              <a:ext uri="{FF2B5EF4-FFF2-40B4-BE49-F238E27FC236}">
                <a16:creationId xmlns:a16="http://schemas.microsoft.com/office/drawing/2014/main" id="{8DEBCCAF-E4E0-4AA4-9575-0777E87372EC}"/>
              </a:ext>
            </a:extLst>
          </p:cNvPr>
          <p:cNvSpPr/>
          <p:nvPr/>
        </p:nvSpPr>
        <p:spPr>
          <a:xfrm>
            <a:off x="1074471" y="4484759"/>
            <a:ext cx="1392790" cy="41862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anchor="ctr">
            <a:noAutofit/>
          </a:bodyPr>
          <a:lstStyle/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이사만루체 Light"/>
                <a:ea typeface="이사만루체 Light"/>
              </a:rPr>
              <a:t>담당업무</a:t>
            </a:r>
            <a:endParaRPr kumimoji="0" lang="ko-KR" altLang="en-US" sz="2000" b="0" i="0" u="none" strike="noStrike" kern="1200" cap="none" spc="0" normalizeH="0" baseline="0" dirty="0">
              <a:solidFill>
                <a:schemeClr val="tx1">
                  <a:lumMod val="65000"/>
                  <a:lumOff val="35000"/>
                </a:schemeClr>
              </a:solidFill>
              <a:latin typeface="이사만루체 Light"/>
              <a:ea typeface="이사만루체 Light"/>
            </a:endParaRPr>
          </a:p>
        </p:txBody>
      </p:sp>
      <p:sp>
        <p:nvSpPr>
          <p:cNvPr id="53" name="제목 1">
            <a:extLst>
              <a:ext uri="{FF2B5EF4-FFF2-40B4-BE49-F238E27FC236}">
                <a16:creationId xmlns:a16="http://schemas.microsoft.com/office/drawing/2014/main" id="{8DEBCCAF-E4E0-4AA4-9575-0777E87372EC}"/>
              </a:ext>
            </a:extLst>
          </p:cNvPr>
          <p:cNvSpPr/>
          <p:nvPr/>
        </p:nvSpPr>
        <p:spPr>
          <a:xfrm>
            <a:off x="2560815" y="4843612"/>
            <a:ext cx="4847734" cy="73674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anchor="ctr">
            <a:noAutofit/>
          </a:bodyPr>
          <a:lstStyle/>
          <a:p>
            <a:pPr marL="285750" indent="-28575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Tx/>
              <a:buChar char="-"/>
              <a:defRPr/>
            </a:pPr>
            <a:r>
              <a:rPr kumimoji="0" lang="ko-KR" altLang="en-US" sz="1300" b="0" i="0" u="none" strike="noStrike" kern="1200" cap="none" spc="0" normalizeH="0" baseline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이사만루체 Light"/>
                <a:ea typeface="이사만루체 Light"/>
              </a:rPr>
              <a:t>헤더</a:t>
            </a:r>
            <a:r>
              <a:rPr kumimoji="0" lang="en-US" altLang="ko-KR" sz="1300" b="0" i="0" u="none" strike="noStrike" kern="1200" cap="none" spc="0" normalizeH="0" baseline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이사만루체 Light"/>
                <a:ea typeface="이사만루체 Light"/>
              </a:rPr>
              <a:t>,</a:t>
            </a:r>
            <a:r>
              <a:rPr kumimoji="0" lang="en-US" altLang="ko-KR" sz="1300" b="0" i="0" u="none" strike="noStrike" kern="1200" cap="none" spc="0" normalizeH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이사만루체 Light"/>
                <a:ea typeface="이사만루체 Light"/>
              </a:rPr>
              <a:t> </a:t>
            </a:r>
            <a:r>
              <a:rPr kumimoji="0" lang="ko-KR" altLang="en-US" sz="1300" b="0" i="0" u="none" strike="noStrike" kern="1200" cap="none" spc="0" normalizeH="0" baseline="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이사만루체 Light"/>
                <a:ea typeface="이사만루체 Light"/>
              </a:rPr>
              <a:t>메인화면</a:t>
            </a:r>
            <a:r>
              <a:rPr kumimoji="0" lang="ko-KR" altLang="en-US" sz="1300" b="0" i="0" u="none" strike="noStrike" kern="1200" cap="none" spc="0" normalizeH="0" baseline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이사만루체 Light"/>
                <a:ea typeface="이사만루체 Light"/>
              </a:rPr>
              <a:t> 제작 및 코딩</a:t>
            </a:r>
            <a:endParaRPr kumimoji="0" lang="en-US" altLang="ko-KR" sz="1300" b="0" i="0" u="none" strike="noStrike" kern="1200" cap="none" spc="0" normalizeH="0" baseline="0" dirty="0" smtClean="0">
              <a:solidFill>
                <a:schemeClr val="tx1">
                  <a:lumMod val="85000"/>
                  <a:lumOff val="15000"/>
                </a:schemeClr>
              </a:solidFill>
              <a:latin typeface="이사만루체 Light"/>
              <a:ea typeface="이사만루체 Light"/>
            </a:endParaRPr>
          </a:p>
          <a:p>
            <a:pPr marL="285750" indent="-28575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Tx/>
              <a:buChar char="-"/>
              <a:defRPr/>
            </a:pPr>
            <a:r>
              <a:rPr kumimoji="0" lang="ko-KR" altLang="en-US" sz="1300" b="0" i="0" u="none" strike="noStrike" kern="1200" cap="none" spc="0" normalizeH="0" baseline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이사만루체 Light"/>
                <a:ea typeface="이사만루체 Light"/>
              </a:rPr>
              <a:t>상품 리스트</a:t>
            </a:r>
            <a:r>
              <a:rPr kumimoji="0" lang="en-US" altLang="ko-KR" sz="1300" b="0" i="0" u="none" strike="noStrike" kern="1200" cap="none" spc="0" normalizeH="0" baseline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이사만루체 Light"/>
                <a:ea typeface="이사만루체 Light"/>
              </a:rPr>
              <a:t>, </a:t>
            </a:r>
            <a:r>
              <a:rPr kumimoji="0" lang="ko-KR" altLang="en-US" sz="1300" b="0" i="0" u="none" strike="noStrike" kern="1200" cap="none" spc="0" normalizeH="0" baseline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이사만루체 Light"/>
                <a:ea typeface="이사만루체 Light"/>
              </a:rPr>
              <a:t>상품 디테일 화면 제작 및 코딩</a:t>
            </a:r>
            <a:endParaRPr kumimoji="0" lang="en-US" altLang="ko-KR" sz="1300" b="0" i="0" u="none" strike="noStrike" kern="1200" cap="none" spc="0" normalizeH="0" baseline="0" dirty="0" smtClean="0">
              <a:solidFill>
                <a:schemeClr val="tx1">
                  <a:lumMod val="85000"/>
                  <a:lumOff val="15000"/>
                </a:schemeClr>
              </a:solidFill>
              <a:latin typeface="이사만루체 Light"/>
              <a:ea typeface="이사만루체 Light"/>
            </a:endParaRPr>
          </a:p>
          <a:p>
            <a:pPr marL="285750" indent="-28575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Tx/>
              <a:buChar char="-"/>
              <a:defRPr/>
            </a:pPr>
            <a:r>
              <a:rPr lang="ko-KR" altLang="en-US" sz="1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이사만루체 Light"/>
                <a:ea typeface="이사만루체 Light"/>
              </a:rPr>
              <a:t>리뷰 리스트 제작 및 코딩</a:t>
            </a:r>
            <a:endParaRPr lang="en-US" altLang="ko-KR" sz="1300" dirty="0" smtClean="0">
              <a:solidFill>
                <a:schemeClr val="tx1">
                  <a:lumMod val="85000"/>
                  <a:lumOff val="15000"/>
                </a:schemeClr>
              </a:solidFill>
              <a:latin typeface="이사만루체 Light"/>
              <a:ea typeface="이사만루체 Light"/>
            </a:endParaRPr>
          </a:p>
          <a:p>
            <a:pPr marL="285750" indent="-28575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Tx/>
              <a:buChar char="-"/>
              <a:defRPr/>
            </a:pPr>
            <a:r>
              <a:rPr lang="ko-KR" altLang="en-US" sz="1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이사만루체 Light"/>
                <a:ea typeface="이사만루체 Light"/>
              </a:rPr>
              <a:t>고객센터</a:t>
            </a:r>
            <a:r>
              <a:rPr lang="en-US" altLang="ko-KR" sz="1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이사만루체 Light"/>
                <a:ea typeface="이사만루체 Light"/>
              </a:rPr>
              <a:t>, </a:t>
            </a:r>
            <a:r>
              <a:rPr lang="ko-KR" altLang="en-US" sz="13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이사만루체 Light"/>
                <a:ea typeface="이사만루체 Light"/>
              </a:rPr>
              <a:t>오시는길</a:t>
            </a:r>
            <a:r>
              <a:rPr lang="ko-KR" altLang="en-US" sz="1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이사만루체 Light"/>
                <a:ea typeface="이사만루체 Light"/>
              </a:rPr>
              <a:t> 제작 및 코딩</a:t>
            </a:r>
            <a:endParaRPr lang="en-US" altLang="ko-KR" sz="1300" dirty="0" smtClean="0">
              <a:solidFill>
                <a:schemeClr val="tx1">
                  <a:lumMod val="85000"/>
                  <a:lumOff val="15000"/>
                </a:schemeClr>
              </a:solidFill>
              <a:latin typeface="이사만루체 Light"/>
              <a:ea typeface="이사만루체 Light"/>
            </a:endParaRPr>
          </a:p>
          <a:p>
            <a:pPr marL="285750" indent="-285750">
              <a:spcBef>
                <a:spcPct val="0"/>
              </a:spcBef>
              <a:buFontTx/>
              <a:buChar char="-"/>
              <a:defRPr/>
            </a:pPr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이사만루체 Light"/>
                <a:ea typeface="이사만루체 Light"/>
              </a:rPr>
              <a:t>이벤트 게시판 제작 및 </a:t>
            </a:r>
            <a:r>
              <a:rPr lang="ko-KR" altLang="en-US" sz="1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이사만루체 Light"/>
                <a:ea typeface="이사만루체 Light"/>
              </a:rPr>
              <a:t>코딩</a:t>
            </a:r>
            <a:endParaRPr lang="en-US" altLang="ko-KR" sz="1300" dirty="0" smtClean="0">
              <a:solidFill>
                <a:schemeClr val="tx1">
                  <a:lumMod val="85000"/>
                  <a:lumOff val="15000"/>
                </a:schemeClr>
              </a:solidFill>
              <a:latin typeface="이사만루체 Light"/>
              <a:ea typeface="이사만루체 Light"/>
            </a:endParaRPr>
          </a:p>
          <a:p>
            <a:pPr marL="285750" indent="-28575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Tx/>
              <a:buChar char="-"/>
              <a:defRPr/>
            </a:pPr>
            <a:r>
              <a:rPr kumimoji="0" lang="ko-KR" altLang="en-US" sz="1300" b="0" i="0" u="none" strike="noStrike" kern="1200" cap="none" spc="0" normalizeH="0" baseline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이사만루체 Light"/>
                <a:ea typeface="이사만루체 Light"/>
              </a:rPr>
              <a:t>관리자 페이지 </a:t>
            </a:r>
            <a:r>
              <a:rPr kumimoji="0" lang="en-US" altLang="ko-KR" sz="1300" b="0" i="0" u="none" strike="noStrike" kern="1200" cap="none" spc="0" normalizeH="0" baseline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이사만루체 Light"/>
                <a:ea typeface="이사만루체 Light"/>
              </a:rPr>
              <a:t>&gt;</a:t>
            </a:r>
            <a:r>
              <a:rPr kumimoji="0" lang="en-US" altLang="ko-KR" sz="1300" b="0" i="0" u="none" strike="noStrike" kern="1200" cap="none" spc="0" normalizeH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이사만루체 Light"/>
                <a:ea typeface="이사만루체 Light"/>
              </a:rPr>
              <a:t> </a:t>
            </a:r>
            <a:r>
              <a:rPr kumimoji="0" lang="ko-KR" altLang="en-US" sz="1300" b="0" i="0" u="none" strike="noStrike" kern="1200" cap="none" spc="0" normalizeH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이사만루체 Light"/>
                <a:ea typeface="이사만루체 Light"/>
              </a:rPr>
              <a:t>주문</a:t>
            </a:r>
            <a:r>
              <a:rPr kumimoji="0" lang="en-US" altLang="ko-KR" sz="1300" b="0" i="0" u="none" strike="noStrike" kern="1200" cap="none" spc="0" normalizeH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이사만루체 Light"/>
                <a:ea typeface="이사만루체 Light"/>
              </a:rPr>
              <a:t>, </a:t>
            </a:r>
            <a:r>
              <a:rPr kumimoji="0" lang="ko-KR" altLang="en-US" sz="1300" b="0" i="0" u="none" strike="noStrike" kern="1200" cap="none" spc="0" normalizeH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이사만루체 Light"/>
                <a:ea typeface="이사만루체 Light"/>
              </a:rPr>
              <a:t>배송관리</a:t>
            </a:r>
            <a:r>
              <a:rPr kumimoji="0" lang="en-US" altLang="ko-KR" sz="1300" b="0" i="0" u="none" strike="noStrike" kern="1200" cap="none" spc="0" normalizeH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이사만루체 Light"/>
                <a:ea typeface="이사만루체 Light"/>
              </a:rPr>
              <a:t>, </a:t>
            </a:r>
            <a:r>
              <a:rPr kumimoji="0" lang="ko-KR" altLang="en-US" sz="1300" b="0" i="0" u="none" strike="noStrike" kern="1200" cap="none" spc="0" normalizeH="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이사만루체 Light"/>
                <a:ea typeface="이사만루체 Light"/>
              </a:rPr>
              <a:t>메세지관리</a:t>
            </a:r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이사만루체 Light"/>
                <a:ea typeface="이사만루체 Light"/>
              </a:rPr>
              <a:t> </a:t>
            </a:r>
            <a:r>
              <a:rPr lang="ko-KR" altLang="en-US" sz="1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이사만루체 Light"/>
                <a:ea typeface="이사만루체 Light"/>
              </a:rPr>
              <a:t>제작 및 코딩</a:t>
            </a:r>
            <a:endParaRPr lang="en-US" altLang="ko-KR" sz="1300" dirty="0" smtClean="0">
              <a:solidFill>
                <a:schemeClr val="tx1">
                  <a:lumMod val="85000"/>
                  <a:lumOff val="15000"/>
                </a:schemeClr>
              </a:solidFill>
              <a:latin typeface="이사만루체 Light"/>
              <a:ea typeface="이사만루체 Light"/>
            </a:endParaRPr>
          </a:p>
          <a:p>
            <a:pPr marL="285750" indent="-285750">
              <a:spcBef>
                <a:spcPct val="0"/>
              </a:spcBef>
              <a:buFontTx/>
              <a:buChar char="-"/>
              <a:defRPr/>
            </a:pPr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이사만루체 Light"/>
                <a:ea typeface="이사만루체 Light"/>
              </a:rPr>
              <a:t>분업 결과물 통합 및 보완</a:t>
            </a:r>
            <a:endParaRPr lang="en-US" altLang="ko-KR" sz="1300" dirty="0">
              <a:solidFill>
                <a:schemeClr val="tx1">
                  <a:lumMod val="85000"/>
                  <a:lumOff val="15000"/>
                </a:schemeClr>
              </a:solidFill>
              <a:latin typeface="이사만루체 Light"/>
              <a:ea typeface="이사만루체 Light"/>
            </a:endParaRPr>
          </a:p>
          <a:p>
            <a:pPr marL="285750" indent="-285750">
              <a:spcBef>
                <a:spcPct val="0"/>
              </a:spcBef>
              <a:buFontTx/>
              <a:buChar char="-"/>
              <a:defRPr/>
            </a:pPr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이사만루체 Light"/>
                <a:ea typeface="이사만루체 Light"/>
              </a:rPr>
              <a:t>상기 항목 관련 </a:t>
            </a:r>
            <a:r>
              <a:rPr lang="en-US" altLang="ko-KR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이사만루체 Light"/>
                <a:ea typeface="이사만루체 Light"/>
              </a:rPr>
              <a:t>SQL </a:t>
            </a:r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이사만루체 Light"/>
                <a:ea typeface="이사만루체 Light"/>
              </a:rPr>
              <a:t>쿼리 작성</a:t>
            </a:r>
            <a:endParaRPr lang="en-US" altLang="ko-KR" sz="1300" dirty="0">
              <a:solidFill>
                <a:schemeClr val="tx1">
                  <a:lumMod val="85000"/>
                  <a:lumOff val="15000"/>
                </a:schemeClr>
              </a:solidFill>
              <a:latin typeface="이사만루체 Light"/>
              <a:ea typeface="이사만루체 Light"/>
            </a:endParaRPr>
          </a:p>
          <a:p>
            <a:pPr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/>
            </a:pPr>
            <a:endParaRPr kumimoji="0" lang="en-US" altLang="ko-KR" sz="1300" b="0" i="0" u="none" strike="noStrike" kern="1200" cap="none" spc="0" normalizeH="0" baseline="0" dirty="0" smtClean="0">
              <a:solidFill>
                <a:schemeClr val="tx1">
                  <a:lumMod val="85000"/>
                  <a:lumOff val="15000"/>
                </a:schemeClr>
              </a:solidFill>
              <a:latin typeface="이사만루체 Light"/>
              <a:ea typeface="이사만루체 Light"/>
            </a:endParaRPr>
          </a:p>
          <a:p>
            <a:pPr marL="285750" indent="-28575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Tx/>
              <a:buChar char="-"/>
              <a:defRPr/>
            </a:pPr>
            <a:endParaRPr kumimoji="0" lang="en-US" altLang="ko-KR" sz="1300" b="0" i="0" u="none" strike="noStrike" kern="1200" cap="none" spc="0" normalizeH="0" baseline="0" dirty="0" smtClean="0">
              <a:solidFill>
                <a:schemeClr val="tx1">
                  <a:lumMod val="85000"/>
                  <a:lumOff val="15000"/>
                </a:schemeClr>
              </a:solidFill>
              <a:latin typeface="이사만루체 Light"/>
              <a:ea typeface="이사만루체 Light"/>
            </a:endParaRPr>
          </a:p>
        </p:txBody>
      </p: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92DFDC1E-9C1A-450B-B6F8-9105C77656F7}"/>
              </a:ext>
            </a:extLst>
          </p:cNvPr>
          <p:cNvCxnSpPr/>
          <p:nvPr/>
        </p:nvCxnSpPr>
        <p:spPr>
          <a:xfrm>
            <a:off x="1064846" y="5895628"/>
            <a:ext cx="5758285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92DFDC1E-9C1A-450B-B6F8-9105C77656F7}"/>
              </a:ext>
            </a:extLst>
          </p:cNvPr>
          <p:cNvCxnSpPr/>
          <p:nvPr/>
        </p:nvCxnSpPr>
        <p:spPr>
          <a:xfrm>
            <a:off x="1060871" y="2697892"/>
            <a:ext cx="5758285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92DFDC1E-9C1A-450B-B6F8-9105C77656F7}"/>
              </a:ext>
            </a:extLst>
          </p:cNvPr>
          <p:cNvCxnSpPr/>
          <p:nvPr/>
        </p:nvCxnSpPr>
        <p:spPr>
          <a:xfrm>
            <a:off x="1064846" y="1452978"/>
            <a:ext cx="5758285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92DFDC1E-9C1A-450B-B6F8-9105C77656F7}"/>
              </a:ext>
            </a:extLst>
          </p:cNvPr>
          <p:cNvCxnSpPr/>
          <p:nvPr/>
        </p:nvCxnSpPr>
        <p:spPr>
          <a:xfrm>
            <a:off x="1064846" y="1861978"/>
            <a:ext cx="5758285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92DFDC1E-9C1A-450B-B6F8-9105C77656F7}"/>
              </a:ext>
            </a:extLst>
          </p:cNvPr>
          <p:cNvCxnSpPr/>
          <p:nvPr/>
        </p:nvCxnSpPr>
        <p:spPr>
          <a:xfrm>
            <a:off x="1074471" y="2299856"/>
            <a:ext cx="5758285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92DFDC1E-9C1A-450B-B6F8-9105C77656F7}"/>
              </a:ext>
            </a:extLst>
          </p:cNvPr>
          <p:cNvCxnSpPr/>
          <p:nvPr/>
        </p:nvCxnSpPr>
        <p:spPr>
          <a:xfrm>
            <a:off x="1066027" y="3622169"/>
            <a:ext cx="5758285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제목 1">
            <a:extLst>
              <a:ext uri="{FF2B5EF4-FFF2-40B4-BE49-F238E27FC236}">
                <a16:creationId xmlns:a16="http://schemas.microsoft.com/office/drawing/2014/main" id="{8DEBCCAF-E4E0-4AA4-9575-0777E87372EC}"/>
              </a:ext>
            </a:extLst>
          </p:cNvPr>
          <p:cNvSpPr/>
          <p:nvPr/>
        </p:nvSpPr>
        <p:spPr>
          <a:xfrm>
            <a:off x="1037238" y="5850229"/>
            <a:ext cx="1392790" cy="41862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anchor="ctr">
            <a:noAutofit/>
          </a:bodyPr>
          <a:lstStyle/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ko-KR" altLang="en-US" sz="20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이사만루체 Light"/>
                <a:ea typeface="이사만루체 Light"/>
              </a:rPr>
              <a:t>깃허브주소</a:t>
            </a:r>
            <a:endParaRPr kumimoji="0" lang="ko-KR" altLang="en-US" sz="2000" b="0" i="0" u="none" strike="noStrike" kern="1200" cap="none" spc="0" normalizeH="0" baseline="0" dirty="0">
              <a:solidFill>
                <a:schemeClr val="tx1">
                  <a:lumMod val="65000"/>
                  <a:lumOff val="35000"/>
                </a:schemeClr>
              </a:solidFill>
              <a:latin typeface="이사만루체 Light"/>
              <a:ea typeface="이사만루체 Light"/>
            </a:endParaRPr>
          </a:p>
        </p:txBody>
      </p:sp>
      <p:sp>
        <p:nvSpPr>
          <p:cNvPr id="33" name="제목 1">
            <a:extLst>
              <a:ext uri="{FF2B5EF4-FFF2-40B4-BE49-F238E27FC236}">
                <a16:creationId xmlns:a16="http://schemas.microsoft.com/office/drawing/2014/main" id="{8DEBCCAF-E4E0-4AA4-9575-0777E87372EC}"/>
              </a:ext>
            </a:extLst>
          </p:cNvPr>
          <p:cNvSpPr/>
          <p:nvPr/>
        </p:nvSpPr>
        <p:spPr>
          <a:xfrm>
            <a:off x="2570441" y="5858518"/>
            <a:ext cx="3897736" cy="40493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anchor="ctr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lang="en-US" altLang="ko-KR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이사만루체 Light"/>
                <a:ea typeface="이사만루체 Light"/>
              </a:rPr>
              <a:t>https://github.com/chlee2103/finalVerni.git</a:t>
            </a:r>
            <a:endParaRPr kumimoji="0" lang="ko-KR" altLang="en-US" sz="1300" b="0" i="0" u="none" strike="noStrike" kern="1200" cap="none" spc="0" normalizeH="0" baseline="0" dirty="0">
              <a:solidFill>
                <a:schemeClr val="tx1">
                  <a:lumMod val="85000"/>
                  <a:lumOff val="15000"/>
                </a:schemeClr>
              </a:solidFill>
              <a:latin typeface="이사만루체 Light"/>
              <a:ea typeface="이사만루체 Light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92DFDC1E-9C1A-450B-B6F8-9105C77656F7}"/>
              </a:ext>
            </a:extLst>
          </p:cNvPr>
          <p:cNvCxnSpPr/>
          <p:nvPr/>
        </p:nvCxnSpPr>
        <p:spPr>
          <a:xfrm>
            <a:off x="1074471" y="6261097"/>
            <a:ext cx="5758285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885430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/>
          <p:cNvSpPr/>
          <p:nvPr/>
        </p:nvSpPr>
        <p:spPr>
          <a:xfrm>
            <a:off x="588017" y="672393"/>
            <a:ext cx="1856767" cy="44044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anchor="ctr">
            <a:noAutofit/>
          </a:bodyPr>
          <a:lstStyle/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3000" b="0" i="0" u="none" strike="noStrike" kern="1200" cap="none" spc="0" normalizeH="0" baseline="0" dirty="0">
                <a:solidFill>
                  <a:srgbClr val="1F363E"/>
                </a:solidFill>
                <a:latin typeface="이사만루체 Bold"/>
                <a:ea typeface="이사만루체 Bold"/>
              </a:rPr>
              <a:t>UI </a:t>
            </a:r>
            <a:r>
              <a:rPr kumimoji="0" lang="ko-KR" altLang="en-US" sz="3000" b="0" i="0" u="none" strike="noStrike" kern="1200" cap="none" spc="0" normalizeH="0" baseline="0" dirty="0">
                <a:solidFill>
                  <a:srgbClr val="1F363E"/>
                </a:solidFill>
                <a:latin typeface="이사만루체 Bold"/>
                <a:ea typeface="이사만루체 Bold"/>
              </a:rPr>
              <a:t>설계</a:t>
            </a:r>
          </a:p>
          <a:p>
            <a:pPr>
              <a:defRPr/>
            </a:pPr>
            <a:endParaRPr lang="ko-KR" altLang="en-US" sz="2000" dirty="0">
              <a:solidFill>
                <a:srgbClr val="1F363E"/>
              </a:solidFill>
              <a:latin typeface="이사만루체 Light"/>
              <a:ea typeface="이사만루체 Light"/>
            </a:endParaRPr>
          </a:p>
        </p:txBody>
      </p:sp>
      <p:sp>
        <p:nvSpPr>
          <p:cNvPr id="11" name="TextBox 10"/>
          <p:cNvSpPr txBox="1"/>
          <p:nvPr/>
        </p:nvSpPr>
        <p:spPr>
          <a:xfrm rot="5400000">
            <a:off x="11470301" y="479320"/>
            <a:ext cx="1008658" cy="2617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100" b="0" i="0" u="none" strike="noStrike" kern="1200" cap="none" spc="0" normalizeH="0" baseline="0">
                <a:solidFill>
                  <a:srgbClr val="8796AA"/>
                </a:solidFill>
                <a:latin typeface="THE정고딕130"/>
                <a:ea typeface="THE정고딕130"/>
              </a:rPr>
              <a:t>Share Verni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6861848" y="1223726"/>
            <a:ext cx="4671894" cy="5099658"/>
          </a:xfrm>
          <a:prstGeom prst="rect">
            <a:avLst/>
          </a:prstGeom>
          <a:noFill/>
          <a:ln>
            <a:solidFill>
              <a:srgbClr val="D9D9D9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47" name="그룹 46"/>
          <p:cNvGrpSpPr/>
          <p:nvPr/>
        </p:nvGrpSpPr>
        <p:grpSpPr>
          <a:xfrm>
            <a:off x="6861846" y="1223726"/>
            <a:ext cx="4671895" cy="5099658"/>
            <a:chOff x="6861846" y="1223726"/>
            <a:chExt cx="4671895" cy="5099658"/>
          </a:xfrm>
        </p:grpSpPr>
        <p:grpSp>
          <p:nvGrpSpPr>
            <p:cNvPr id="17" name="그룹 16"/>
            <p:cNvGrpSpPr/>
            <p:nvPr/>
          </p:nvGrpSpPr>
          <p:grpSpPr>
            <a:xfrm>
              <a:off x="6861848" y="1223726"/>
              <a:ext cx="4671894" cy="4414859"/>
              <a:chOff x="4534712" y="838842"/>
              <a:chExt cx="4627477" cy="4562469"/>
            </a:xfrm>
          </p:grpSpPr>
          <p:pic>
            <p:nvPicPr>
              <p:cNvPr id="14" name="그림 13"/>
              <p:cNvPicPr>
                <a:picLocks noChangeAspect="1"/>
              </p:cNvPicPr>
              <p:nvPr/>
            </p:nvPicPr>
            <p:blipFill rotWithShape="1">
              <a:blip r:embed="rId2"/>
              <a:stretch>
                <a:fillRect/>
              </a:stretch>
            </p:blipFill>
            <p:spPr>
              <a:xfrm>
                <a:off x="4534712" y="838842"/>
                <a:ext cx="4617951" cy="2469070"/>
              </a:xfrm>
              <a:prstGeom prst="rect">
                <a:avLst/>
              </a:prstGeom>
            </p:spPr>
          </p:pic>
          <p:pic>
            <p:nvPicPr>
              <p:cNvPr id="15" name="그림 14"/>
              <p:cNvPicPr>
                <a:picLocks noChangeAspect="1"/>
              </p:cNvPicPr>
              <p:nvPr/>
            </p:nvPicPr>
            <p:blipFill rotWithShape="1">
              <a:blip r:embed="rId3"/>
              <a:stretch>
                <a:fillRect/>
              </a:stretch>
            </p:blipFill>
            <p:spPr>
              <a:xfrm>
                <a:off x="4544237" y="3295650"/>
                <a:ext cx="4617952" cy="2105661"/>
              </a:xfrm>
              <a:prstGeom prst="rect">
                <a:avLst/>
              </a:prstGeom>
            </p:spPr>
          </p:pic>
        </p:grpSp>
        <p:pic>
          <p:nvPicPr>
            <p:cNvPr id="25" name="그림 24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861846" y="5638586"/>
              <a:ext cx="4671895" cy="684798"/>
            </a:xfrm>
            <a:prstGeom prst="rect">
              <a:avLst/>
            </a:prstGeom>
          </p:spPr>
        </p:pic>
      </p:grpSp>
      <p:sp>
        <p:nvSpPr>
          <p:cNvPr id="26" name="직사각형 25"/>
          <p:cNvSpPr/>
          <p:nvPr/>
        </p:nvSpPr>
        <p:spPr>
          <a:xfrm>
            <a:off x="6861846" y="1223726"/>
            <a:ext cx="4671896" cy="574032"/>
          </a:xfrm>
          <a:prstGeom prst="rect">
            <a:avLst/>
          </a:prstGeom>
          <a:noFill/>
          <a:ln>
            <a:solidFill>
              <a:srgbClr val="EBBA6F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6861849" y="1797759"/>
            <a:ext cx="4671894" cy="3840827"/>
          </a:xfrm>
          <a:prstGeom prst="rect">
            <a:avLst/>
          </a:prstGeom>
          <a:noFill/>
          <a:ln>
            <a:solidFill>
              <a:srgbClr val="EBD2AD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6861849" y="5638586"/>
            <a:ext cx="4671893" cy="684799"/>
          </a:xfrm>
          <a:prstGeom prst="rect">
            <a:avLst/>
          </a:prstGeom>
          <a:noFill/>
          <a:ln>
            <a:solidFill>
              <a:srgbClr val="CCADEB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5496603" y="1430193"/>
            <a:ext cx="1198793" cy="2625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100" b="1" i="0" u="none" strike="noStrike" kern="1200" cap="none" spc="0" normalizeH="0" baseline="0">
                <a:solidFill>
                  <a:schemeClr val="dk1"/>
                </a:solidFill>
                <a:latin typeface="THE정고딕130"/>
                <a:ea typeface="THE정고딕130"/>
              </a:rPr>
              <a:t>header</a:t>
            </a:r>
            <a:r>
              <a:rPr kumimoji="0" lang="ko-KR" altLang="en-US" sz="1100" b="1" i="0" u="none" strike="noStrike" kern="1200" cap="none" spc="0" normalizeH="0" baseline="0">
                <a:solidFill>
                  <a:schemeClr val="dk1"/>
                </a:solidFill>
                <a:latin typeface="THE정고딕130"/>
                <a:ea typeface="THE정고딕130"/>
              </a:rPr>
              <a:t> 영역 →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483921" y="3951605"/>
            <a:ext cx="1243209" cy="2569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100" b="1" i="0" u="none" strike="noStrike" kern="1200" cap="none" spc="0" normalizeH="0" baseline="0">
                <a:solidFill>
                  <a:schemeClr val="dk1"/>
                </a:solidFill>
                <a:latin typeface="THE정고딕130"/>
                <a:ea typeface="THE정고딕130"/>
              </a:rPr>
              <a:t>content</a:t>
            </a:r>
            <a:r>
              <a:rPr kumimoji="0" lang="ko-KR" altLang="en-US" sz="1100" b="1" i="0" u="none" strike="noStrike" kern="1200" cap="none" spc="0" normalizeH="0" baseline="0">
                <a:solidFill>
                  <a:schemeClr val="dk1"/>
                </a:solidFill>
                <a:latin typeface="THE정고딕130"/>
                <a:ea typeface="THE정고딕130"/>
              </a:rPr>
              <a:t> 영역 →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563970" y="5851334"/>
            <a:ext cx="1159310" cy="2593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100" b="1" i="0" u="none" strike="noStrike" kern="1200" cap="none" spc="0" normalizeH="0" baseline="0">
                <a:solidFill>
                  <a:schemeClr val="dk1"/>
                </a:solidFill>
                <a:latin typeface="THE정고딕130"/>
                <a:ea typeface="THE정고딕130"/>
              </a:rPr>
              <a:t>footer</a:t>
            </a:r>
            <a:r>
              <a:rPr kumimoji="0" lang="ko-KR" altLang="en-US" sz="1100" b="1" i="0" u="none" strike="noStrike" kern="1200" cap="none" spc="0" normalizeH="0" baseline="0">
                <a:solidFill>
                  <a:schemeClr val="dk1"/>
                </a:solidFill>
                <a:latin typeface="THE정고딕130"/>
                <a:ea typeface="THE정고딕130"/>
              </a:rPr>
              <a:t> 영역 →</a:t>
            </a:r>
          </a:p>
        </p:txBody>
      </p:sp>
      <p:sp>
        <p:nvSpPr>
          <p:cNvPr id="32" name="제목 1"/>
          <p:cNvSpPr/>
          <p:nvPr/>
        </p:nvSpPr>
        <p:spPr>
          <a:xfrm>
            <a:off x="840677" y="1366038"/>
            <a:ext cx="2059557" cy="33583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anchor="ctr">
            <a:normAutofit/>
          </a:bodyPr>
          <a:lstStyle/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600" i="0" u="none" strike="noStrike" kern="1200" cap="none" spc="0" normalizeH="0" baseline="0">
                <a:solidFill>
                  <a:srgbClr val="1F363E"/>
                </a:solidFill>
                <a:latin typeface="이사만루체 Light"/>
                <a:ea typeface="이사만루체 Light"/>
              </a:rPr>
              <a:t>1. Tiles</a:t>
            </a:r>
            <a:r>
              <a:rPr kumimoji="0" lang="ko-KR" altLang="en-US" sz="1600" i="0" u="none" strike="noStrike" kern="1200" cap="none" spc="0" normalizeH="0" baseline="0">
                <a:solidFill>
                  <a:srgbClr val="1F363E"/>
                </a:solidFill>
                <a:latin typeface="이사만루체 Light"/>
                <a:ea typeface="이사만루체 Light"/>
              </a:rPr>
              <a:t> 사용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969676" y="1701872"/>
            <a:ext cx="4510334" cy="5917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100" i="0" u="none" strike="noStrike" kern="1200" cap="none" spc="0" normalizeH="0" baseline="0">
                <a:solidFill>
                  <a:srgbClr val="1F363E"/>
                </a:solidFill>
                <a:latin typeface="THE정고딕130"/>
                <a:ea typeface="THE정고딕130"/>
              </a:rPr>
              <a:t>Header, Content, Footer </a:t>
            </a:r>
            <a:r>
              <a:rPr kumimoji="0" lang="ko-KR" altLang="en-US" sz="1100" i="0" u="none" strike="noStrike" kern="1200" cap="none" spc="0" normalizeH="0" baseline="0">
                <a:solidFill>
                  <a:srgbClr val="1F363E"/>
                </a:solidFill>
                <a:latin typeface="THE정고딕130"/>
                <a:ea typeface="THE정고딕130"/>
              </a:rPr>
              <a:t>영역 구분</a:t>
            </a:r>
          </a:p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100" i="0" u="none" strike="noStrike" kern="1200" cap="none" spc="0" normalizeH="0" baseline="0">
              <a:solidFill>
                <a:srgbClr val="1F363E"/>
              </a:solidFill>
              <a:latin typeface="THE정고딕130"/>
              <a:ea typeface="THE정고딕130"/>
            </a:endParaRPr>
          </a:p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100" i="0" u="none" strike="noStrike" kern="1200" cap="none" spc="0" normalizeH="0" baseline="0">
                <a:solidFill>
                  <a:srgbClr val="1F363E"/>
                </a:solidFill>
                <a:latin typeface="THE정고딕130"/>
                <a:ea typeface="THE정고딕130"/>
              </a:rPr>
              <a:t>Content </a:t>
            </a:r>
            <a:r>
              <a:rPr kumimoji="0" lang="ko-KR" altLang="en-US" sz="1100" i="0" u="none" strike="noStrike" kern="1200" cap="none" spc="0" normalizeH="0" baseline="0">
                <a:solidFill>
                  <a:srgbClr val="1F363E"/>
                </a:solidFill>
                <a:latin typeface="THE정고딕130"/>
                <a:ea typeface="THE정고딕130"/>
              </a:rPr>
              <a:t>부분 별도 작성</a:t>
            </a:r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954977" y="2394621"/>
            <a:ext cx="4455705" cy="886285"/>
          </a:xfrm>
          <a:prstGeom prst="rect">
            <a:avLst/>
          </a:prstGeom>
        </p:spPr>
      </p:pic>
      <p:sp>
        <p:nvSpPr>
          <p:cNvPr id="35" name="직사각형 34"/>
          <p:cNvSpPr/>
          <p:nvPr/>
        </p:nvSpPr>
        <p:spPr>
          <a:xfrm>
            <a:off x="925961" y="2375571"/>
            <a:ext cx="4494246" cy="930374"/>
          </a:xfrm>
          <a:prstGeom prst="rect">
            <a:avLst/>
          </a:prstGeom>
          <a:noFill/>
          <a:ln>
            <a:solidFill>
              <a:srgbClr val="D9D9D9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6" name="제목 1"/>
          <p:cNvSpPr/>
          <p:nvPr/>
        </p:nvSpPr>
        <p:spPr>
          <a:xfrm>
            <a:off x="802136" y="3951605"/>
            <a:ext cx="3604286" cy="33583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anchor="ctr">
            <a:normAutofit/>
          </a:bodyPr>
          <a:lstStyle/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600" i="0" u="none" strike="noStrike" kern="1200" cap="none" spc="0" normalizeH="0" baseline="0">
                <a:solidFill>
                  <a:srgbClr val="1F363E"/>
                </a:solidFill>
                <a:latin typeface="이사만루체 Light"/>
                <a:ea typeface="이사만루체 Light"/>
              </a:rPr>
              <a:t>2. </a:t>
            </a:r>
            <a:r>
              <a:rPr kumimoji="0" lang="ko-KR" altLang="en-US" sz="1600" i="0" u="none" strike="noStrike" kern="1200" cap="none" spc="0" normalizeH="0" baseline="0">
                <a:solidFill>
                  <a:srgbClr val="1F363E"/>
                </a:solidFill>
                <a:latin typeface="이사만루체 Light"/>
                <a:ea typeface="이사만루체 Light"/>
              </a:rPr>
              <a:t>스타일 및 디자인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973919" y="4365418"/>
            <a:ext cx="4510334" cy="5952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100" i="0" u="none" strike="noStrike" kern="1200" cap="none" spc="0" normalizeH="0" baseline="0">
                <a:solidFill>
                  <a:srgbClr val="1F363E"/>
                </a:solidFill>
                <a:latin typeface="THE정고딕130"/>
                <a:ea typeface="THE정고딕130"/>
              </a:rPr>
              <a:t>Bootstrap4</a:t>
            </a:r>
            <a:r>
              <a:rPr kumimoji="0" lang="ko-KR" altLang="en-US" sz="1100" i="0" u="none" strike="noStrike" kern="1200" cap="none" spc="0" normalizeH="0" baseline="0">
                <a:solidFill>
                  <a:srgbClr val="1F363E"/>
                </a:solidFill>
                <a:latin typeface="THE정고딕130"/>
                <a:ea typeface="THE정고딕130"/>
              </a:rPr>
              <a:t> 기반 </a:t>
            </a:r>
            <a:r>
              <a:rPr kumimoji="0" lang="en-US" altLang="ko-KR" sz="1100" i="0" u="none" strike="noStrike" kern="1200" cap="none" spc="0" normalizeH="0" baseline="0">
                <a:solidFill>
                  <a:srgbClr val="1F363E"/>
                </a:solidFill>
                <a:latin typeface="THE정고딕130"/>
                <a:ea typeface="THE정고딕130"/>
              </a:rPr>
              <a:t>CSS</a:t>
            </a:r>
            <a:r>
              <a:rPr kumimoji="0" lang="ko-KR" altLang="en-US" sz="1100" i="0" u="none" strike="noStrike" kern="1200" cap="none" spc="0" normalizeH="0" baseline="0">
                <a:solidFill>
                  <a:srgbClr val="1F363E"/>
                </a:solidFill>
                <a:latin typeface="THE정고딕130"/>
                <a:ea typeface="THE정고딕130"/>
              </a:rPr>
              <a:t> 커스터마이징하여 적용</a:t>
            </a:r>
          </a:p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100" i="0" u="none" strike="noStrike" kern="1200" cap="none" spc="0" normalizeH="0" baseline="0">
              <a:solidFill>
                <a:srgbClr val="1F363E"/>
              </a:solidFill>
              <a:latin typeface="THE정고딕130"/>
              <a:ea typeface="THE정고딕130"/>
            </a:endParaRPr>
          </a:p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100" i="0" u="none" strike="noStrike" kern="1200" cap="none" spc="0" normalizeH="0" baseline="0">
                <a:solidFill>
                  <a:srgbClr val="1F363E"/>
                </a:solidFill>
                <a:latin typeface="THE정고딕130"/>
                <a:ea typeface="THE정고딕130"/>
              </a:rPr>
              <a:t>플랫폼에 맞는 세련된 이미지 구축을 위한 색상 선정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2232804" y="5296186"/>
            <a:ext cx="561922" cy="698805"/>
          </a:xfrm>
          <a:prstGeom prst="rect">
            <a:avLst/>
          </a:prstGeom>
          <a:solidFill>
            <a:srgbClr val="224037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800"/>
              <a:t>#224037</a:t>
            </a:r>
          </a:p>
        </p:txBody>
      </p:sp>
      <p:sp>
        <p:nvSpPr>
          <p:cNvPr id="39" name="직사각형 38"/>
          <p:cNvSpPr/>
          <p:nvPr/>
        </p:nvSpPr>
        <p:spPr>
          <a:xfrm>
            <a:off x="1600404" y="5296186"/>
            <a:ext cx="561922" cy="698805"/>
          </a:xfrm>
          <a:prstGeom prst="rect">
            <a:avLst/>
          </a:prstGeom>
          <a:solidFill>
            <a:srgbClr val="0F2620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800"/>
              <a:t>#0F2620</a:t>
            </a:r>
          </a:p>
        </p:txBody>
      </p:sp>
      <p:sp>
        <p:nvSpPr>
          <p:cNvPr id="41" name="직사각형 40"/>
          <p:cNvSpPr/>
          <p:nvPr/>
        </p:nvSpPr>
        <p:spPr>
          <a:xfrm>
            <a:off x="2864468" y="5296186"/>
            <a:ext cx="561922" cy="698805"/>
          </a:xfrm>
          <a:prstGeom prst="rect">
            <a:avLst/>
          </a:prstGeom>
          <a:solidFill>
            <a:srgbClr val="8A989A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800"/>
              <a:t>#8A989A</a:t>
            </a:r>
          </a:p>
        </p:txBody>
      </p:sp>
      <p:sp>
        <p:nvSpPr>
          <p:cNvPr id="43" name="직사각형 42"/>
          <p:cNvSpPr/>
          <p:nvPr/>
        </p:nvSpPr>
        <p:spPr>
          <a:xfrm>
            <a:off x="4144797" y="5296186"/>
            <a:ext cx="561922" cy="691802"/>
          </a:xfrm>
          <a:prstGeom prst="rect">
            <a:avLst/>
          </a:pr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800">
                <a:solidFill>
                  <a:schemeClr val="dk1"/>
                </a:solidFill>
              </a:rPr>
              <a:t>#E8E8E8</a:t>
            </a:r>
          </a:p>
        </p:txBody>
      </p:sp>
      <p:sp>
        <p:nvSpPr>
          <p:cNvPr id="44" name="직사각형 43"/>
          <p:cNvSpPr/>
          <p:nvPr/>
        </p:nvSpPr>
        <p:spPr>
          <a:xfrm>
            <a:off x="3504685" y="5296186"/>
            <a:ext cx="561922" cy="698805"/>
          </a:xfrm>
          <a:prstGeom prst="rect">
            <a:avLst/>
          </a:prstGeom>
          <a:solidFill>
            <a:srgbClr val="BE9E8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800"/>
              <a:t>#BE9E81</a:t>
            </a:r>
          </a:p>
        </p:txBody>
      </p:sp>
      <p:sp>
        <p:nvSpPr>
          <p:cNvPr id="45" name="직사각형 44"/>
          <p:cNvSpPr/>
          <p:nvPr/>
        </p:nvSpPr>
        <p:spPr>
          <a:xfrm>
            <a:off x="969676" y="5292684"/>
            <a:ext cx="561922" cy="698805"/>
          </a:xfrm>
          <a:prstGeom prst="rect">
            <a:avLst/>
          </a:prstGeom>
          <a:solidFill>
            <a:srgbClr val="22283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800"/>
              <a:t>#222831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687836" y="1553070"/>
            <a:ext cx="1409479" cy="357875"/>
          </a:xfrm>
          <a:prstGeom prst="rect">
            <a:avLst/>
          </a:prstGeom>
          <a:solidFill>
            <a:srgbClr val="2E4D58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500">
                <a:latin typeface="이사만루체 Light"/>
                <a:ea typeface="이사만루체 Light"/>
              </a:rPr>
              <a:t>Front </a:t>
            </a:r>
            <a:r>
              <a:rPr lang="ko-KR" altLang="en-US" sz="1500">
                <a:latin typeface="이사만루체 Light"/>
                <a:ea typeface="이사만루체 Light"/>
              </a:rPr>
              <a:t>구현</a:t>
            </a:r>
          </a:p>
        </p:txBody>
      </p:sp>
      <p:sp>
        <p:nvSpPr>
          <p:cNvPr id="9" name="제목 1"/>
          <p:cNvSpPr/>
          <p:nvPr/>
        </p:nvSpPr>
        <p:spPr>
          <a:xfrm>
            <a:off x="588017" y="672393"/>
            <a:ext cx="1856767" cy="44044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anchor="ctr">
            <a:noAutofit/>
          </a:bodyPr>
          <a:lstStyle/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3000" b="0" i="0" u="none" strike="noStrike" kern="1200" cap="none" spc="0" normalizeH="0" baseline="0">
                <a:solidFill>
                  <a:srgbClr val="1F363E"/>
                </a:solidFill>
                <a:latin typeface="이사만루체 Bold"/>
                <a:ea typeface="이사만루체 Bold"/>
              </a:rPr>
              <a:t>화면구성</a:t>
            </a:r>
          </a:p>
          <a:p>
            <a:pPr>
              <a:defRPr/>
            </a:pPr>
            <a:r>
              <a:rPr lang="ko-KR" altLang="en-US" sz="2000">
                <a:solidFill>
                  <a:srgbClr val="1F363E"/>
                </a:solidFill>
                <a:latin typeface="이사만루체 Light"/>
                <a:ea typeface="이사만루체 Light"/>
              </a:rPr>
              <a:t>메인페이지</a:t>
            </a:r>
          </a:p>
        </p:txBody>
      </p:sp>
      <p:sp>
        <p:nvSpPr>
          <p:cNvPr id="11" name="TextBox 10"/>
          <p:cNvSpPr txBox="1"/>
          <p:nvPr/>
        </p:nvSpPr>
        <p:spPr>
          <a:xfrm rot="5400000">
            <a:off x="11470301" y="479320"/>
            <a:ext cx="1008658" cy="2617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100" b="0" i="0" u="none" strike="noStrike" kern="1200" cap="none" spc="0" normalizeH="0" baseline="0">
                <a:solidFill>
                  <a:srgbClr val="8796AA"/>
                </a:solidFill>
                <a:latin typeface="THE정고딕130"/>
                <a:ea typeface="THE정고딕130"/>
              </a:rPr>
              <a:t>Share Verni</a:t>
            </a:r>
          </a:p>
        </p:txBody>
      </p:sp>
      <p:sp>
        <p:nvSpPr>
          <p:cNvPr id="12" name="제목 1"/>
          <p:cNvSpPr/>
          <p:nvPr/>
        </p:nvSpPr>
        <p:spPr>
          <a:xfrm>
            <a:off x="728382" y="2755982"/>
            <a:ext cx="2718814" cy="33583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anchor="ctr">
            <a:normAutofit/>
          </a:bodyPr>
          <a:lstStyle/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600" b="0" i="0" u="none" strike="noStrike" kern="1200" cap="none" spc="0" normalizeH="0" baseline="0">
                <a:solidFill>
                  <a:srgbClr val="1F363E"/>
                </a:solidFill>
                <a:latin typeface="이사만루체 Light"/>
                <a:ea typeface="이사만루체 Light"/>
              </a:rPr>
              <a:t>2.</a:t>
            </a:r>
            <a:r>
              <a:rPr kumimoji="0" lang="ko-KR" altLang="en-US" sz="1600" b="0" i="0" u="none" strike="noStrike" kern="1200" cap="none" spc="0" normalizeH="0" baseline="0">
                <a:solidFill>
                  <a:srgbClr val="1F363E"/>
                </a:solidFill>
                <a:latin typeface="이사만루체 Light"/>
                <a:ea typeface="이사만루체 Light"/>
              </a:rPr>
              <a:t> 신규입고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81206" y="3081350"/>
            <a:ext cx="451033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100" b="0" i="0" u="none" strike="noStrike" kern="1200" cap="none" spc="0" normalizeH="0" baseline="0" dirty="0" smtClean="0">
                <a:solidFill>
                  <a:srgbClr val="1F363E"/>
                </a:solidFill>
                <a:latin typeface="THE정고딕130"/>
                <a:ea typeface="THE정고딕130"/>
              </a:rPr>
              <a:t>상품테이블에서 </a:t>
            </a:r>
            <a:r>
              <a:rPr kumimoji="0" lang="ko-KR" altLang="en-US" sz="1100" b="0" i="0" u="none" strike="noStrike" kern="1200" cap="none" spc="0" normalizeH="0" baseline="0" dirty="0">
                <a:solidFill>
                  <a:srgbClr val="1F363E"/>
                </a:solidFill>
                <a:latin typeface="THE정고딕130"/>
                <a:ea typeface="THE정고딕130"/>
              </a:rPr>
              <a:t>가장 최근에 등록된 상품을 </a:t>
            </a:r>
            <a:r>
              <a:rPr kumimoji="0" lang="en-US" altLang="ko-KR" sz="1100" b="0" i="0" u="none" strike="noStrike" kern="1200" cap="none" spc="0" normalizeH="0" baseline="0" dirty="0">
                <a:solidFill>
                  <a:srgbClr val="1F363E"/>
                </a:solidFill>
                <a:latin typeface="THE정고딕130"/>
                <a:ea typeface="THE정고딕130"/>
              </a:rPr>
              <a:t>4</a:t>
            </a:r>
            <a:r>
              <a:rPr kumimoji="0" lang="ko-KR" altLang="en-US" sz="1100" b="0" i="0" u="none" strike="noStrike" kern="1200" cap="none" spc="0" normalizeH="0" baseline="0" dirty="0">
                <a:solidFill>
                  <a:srgbClr val="1F363E"/>
                </a:solidFill>
                <a:latin typeface="THE정고딕130"/>
                <a:ea typeface="THE정고딕130"/>
              </a:rPr>
              <a:t>건 표시</a:t>
            </a:r>
          </a:p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100" b="0" i="0" u="none" strike="noStrike" kern="1200" cap="none" spc="0" normalizeH="0" baseline="0" dirty="0">
                <a:solidFill>
                  <a:srgbClr val="1F363E"/>
                </a:solidFill>
                <a:latin typeface="THE정고딕130"/>
                <a:ea typeface="THE정고딕130"/>
              </a:rPr>
              <a:t>상품이미지 </a:t>
            </a:r>
            <a:r>
              <a:rPr kumimoji="0" lang="ko-KR" altLang="en-US" sz="1100" b="0" i="0" u="none" strike="noStrike" kern="1200" cap="none" spc="0" normalizeH="0" baseline="0" dirty="0" smtClean="0">
                <a:solidFill>
                  <a:srgbClr val="1F363E"/>
                </a:solidFill>
                <a:latin typeface="THE정고딕130"/>
                <a:ea typeface="THE정고딕130"/>
              </a:rPr>
              <a:t>클릭 시 </a:t>
            </a:r>
            <a:r>
              <a:rPr kumimoji="0" lang="ko-KR" altLang="en-US" sz="1100" b="0" i="0" u="none" strike="noStrike" kern="1200" cap="none" spc="0" normalizeH="0" baseline="0" dirty="0">
                <a:solidFill>
                  <a:srgbClr val="1F363E"/>
                </a:solidFill>
                <a:latin typeface="THE정고딕130"/>
                <a:ea typeface="THE정고딕130"/>
              </a:rPr>
              <a:t>상품 디테일페이지 이동</a:t>
            </a:r>
          </a:p>
        </p:txBody>
      </p:sp>
      <p:sp>
        <p:nvSpPr>
          <p:cNvPr id="34" name="제목 1"/>
          <p:cNvSpPr/>
          <p:nvPr/>
        </p:nvSpPr>
        <p:spPr>
          <a:xfrm>
            <a:off x="737907" y="3564367"/>
            <a:ext cx="2718814" cy="33583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anchor="ctr">
            <a:normAutofit/>
          </a:bodyPr>
          <a:lstStyle/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600" b="0" i="0" u="none" strike="noStrike" kern="1200" cap="none" spc="0" normalizeH="0" baseline="0">
                <a:solidFill>
                  <a:srgbClr val="1F363E"/>
                </a:solidFill>
                <a:latin typeface="이사만루체 Light"/>
                <a:ea typeface="이사만루체 Light"/>
              </a:rPr>
              <a:t>3.</a:t>
            </a:r>
            <a:r>
              <a:rPr kumimoji="0" lang="ko-KR" altLang="en-US" sz="1600" b="0" i="0" u="none" strike="noStrike" kern="1200" cap="none" spc="0" normalizeH="0" baseline="0">
                <a:solidFill>
                  <a:srgbClr val="1F363E"/>
                </a:solidFill>
                <a:latin typeface="이사만루체 Light"/>
                <a:ea typeface="이사만루체 Light"/>
              </a:rPr>
              <a:t> 상황별 제품 페이지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981206" y="3889735"/>
            <a:ext cx="4510335" cy="2612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100" b="0" i="0" u="none" strike="noStrike" kern="1200" cap="none" spc="0" normalizeH="0" baseline="0">
                <a:solidFill>
                  <a:srgbClr val="1F363E"/>
                </a:solidFill>
                <a:latin typeface="THE정고딕130"/>
                <a:ea typeface="THE정고딕130"/>
              </a:rPr>
              <a:t>클릭시 해당 상황의 상품 리스트 이동</a:t>
            </a:r>
          </a:p>
        </p:txBody>
      </p:sp>
      <p:sp>
        <p:nvSpPr>
          <p:cNvPr id="38" name="제목 1"/>
          <p:cNvSpPr/>
          <p:nvPr/>
        </p:nvSpPr>
        <p:spPr>
          <a:xfrm>
            <a:off x="718857" y="4269217"/>
            <a:ext cx="2718814" cy="33583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anchor="ctr">
            <a:normAutofit/>
          </a:bodyPr>
          <a:lstStyle/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600" b="0" i="0" u="none" strike="noStrike" kern="1200" cap="none" spc="0" normalizeH="0" baseline="0">
                <a:solidFill>
                  <a:srgbClr val="1F363E"/>
                </a:solidFill>
                <a:latin typeface="이사만루체 Light"/>
                <a:ea typeface="이사만루체 Light"/>
              </a:rPr>
              <a:t>4.</a:t>
            </a:r>
            <a:r>
              <a:rPr kumimoji="0" lang="ko-KR" altLang="en-US" sz="1600" b="0" i="0" u="none" strike="noStrike" kern="1200" cap="none" spc="0" normalizeH="0" baseline="0">
                <a:solidFill>
                  <a:srgbClr val="1F363E"/>
                </a:solidFill>
                <a:latin typeface="이사만루체 Light"/>
                <a:ea typeface="이사만루체 Light"/>
              </a:rPr>
              <a:t> 베스트 리뷰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981206" y="4594585"/>
            <a:ext cx="4510335" cy="423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100" b="0" i="0" u="none" strike="noStrike" kern="1200" cap="none" spc="0" normalizeH="0" baseline="0">
                <a:solidFill>
                  <a:srgbClr val="1F363E"/>
                </a:solidFill>
                <a:latin typeface="THE정고딕130"/>
                <a:ea typeface="THE정고딕130"/>
              </a:rPr>
              <a:t>리뷰테이블에서</a:t>
            </a:r>
            <a:r>
              <a:rPr kumimoji="0" lang="en-US" altLang="ko-KR" sz="1100" b="0" i="0" u="none" strike="noStrike" kern="1200" cap="none" spc="0" normalizeH="0" baseline="0">
                <a:solidFill>
                  <a:srgbClr val="1F363E"/>
                </a:solidFill>
                <a:latin typeface="THE정고딕130"/>
                <a:ea typeface="THE정고딕130"/>
              </a:rPr>
              <a:t> </a:t>
            </a:r>
            <a:r>
              <a:rPr kumimoji="0" lang="ko-KR" altLang="en-US" sz="1100" b="0" i="0" u="none" strike="noStrike" kern="1200" cap="none" spc="0" normalizeH="0" baseline="0">
                <a:solidFill>
                  <a:srgbClr val="1F363E"/>
                </a:solidFill>
                <a:latin typeface="THE정고딕130"/>
                <a:ea typeface="THE정고딕130"/>
              </a:rPr>
              <a:t>좋아요 </a:t>
            </a:r>
            <a:r>
              <a:rPr kumimoji="0" lang="en-US" altLang="ko-KR" sz="1100" b="0" i="0" u="none" strike="noStrike" kern="1200" cap="none" spc="0" normalizeH="0" baseline="0">
                <a:solidFill>
                  <a:srgbClr val="1F363E"/>
                </a:solidFill>
                <a:latin typeface="THE정고딕130"/>
                <a:ea typeface="THE정고딕130"/>
              </a:rPr>
              <a:t>top 3</a:t>
            </a:r>
            <a:r>
              <a:rPr kumimoji="0" lang="ko-KR" altLang="en-US" sz="1100" b="0" i="0" u="none" strike="noStrike" kern="1200" cap="none" spc="0" normalizeH="0" baseline="0">
                <a:solidFill>
                  <a:srgbClr val="1F363E"/>
                </a:solidFill>
                <a:latin typeface="THE정고딕130"/>
                <a:ea typeface="THE정고딕130"/>
              </a:rPr>
              <a:t> 리뷰 표시</a:t>
            </a:r>
          </a:p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100" b="0" i="0" u="none" strike="noStrike" kern="1200" cap="none" spc="0" normalizeH="0" baseline="0">
                <a:solidFill>
                  <a:srgbClr val="1F363E"/>
                </a:solidFill>
                <a:latin typeface="THE정고딕130"/>
                <a:ea typeface="THE정고딕130"/>
              </a:rPr>
              <a:t>전체보기 클릭시 리뷰페이지 이동</a:t>
            </a:r>
          </a:p>
        </p:txBody>
      </p:sp>
      <p:sp>
        <p:nvSpPr>
          <p:cNvPr id="40" name="제목 1"/>
          <p:cNvSpPr/>
          <p:nvPr/>
        </p:nvSpPr>
        <p:spPr>
          <a:xfrm>
            <a:off x="776007" y="2070182"/>
            <a:ext cx="2718814" cy="33583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anchor="ctr">
            <a:normAutofit/>
          </a:bodyPr>
          <a:lstStyle/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600" b="0" i="0" u="none" strike="noStrike" kern="1200" cap="none" spc="0" normalizeH="0" baseline="0">
                <a:solidFill>
                  <a:srgbClr val="1F363E"/>
                </a:solidFill>
                <a:latin typeface="이사만루체 Light"/>
                <a:ea typeface="이사만루체 Light"/>
              </a:rPr>
              <a:t>1.</a:t>
            </a:r>
            <a:r>
              <a:rPr kumimoji="0" lang="ko-KR" altLang="en-US" sz="1600" b="0" i="0" u="none" strike="noStrike" kern="1200" cap="none" spc="0" normalizeH="0" baseline="0">
                <a:solidFill>
                  <a:srgbClr val="1F363E"/>
                </a:solidFill>
                <a:latin typeface="이사만루체 Light"/>
                <a:ea typeface="이사만루체 Light"/>
              </a:rPr>
              <a:t> 네이게이션 바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990731" y="2395550"/>
            <a:ext cx="4510335" cy="260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100" b="0" i="0" u="none" strike="noStrike" kern="1200" cap="none" spc="0" normalizeH="0" baseline="0">
                <a:solidFill>
                  <a:srgbClr val="1F363E"/>
                </a:solidFill>
                <a:latin typeface="THE정고딕130"/>
                <a:ea typeface="THE정고딕130"/>
              </a:rPr>
              <a:t>상품 카테고리 별 페이지</a:t>
            </a:r>
            <a:r>
              <a:rPr kumimoji="0" lang="en-US" altLang="ko-KR" sz="1100" b="0" i="0" u="none" strike="noStrike" kern="1200" cap="none" spc="0" normalizeH="0" baseline="0">
                <a:solidFill>
                  <a:srgbClr val="1F363E"/>
                </a:solidFill>
                <a:latin typeface="THE정고딕130"/>
                <a:ea typeface="THE정고딕130"/>
              </a:rPr>
              <a:t>,</a:t>
            </a:r>
            <a:r>
              <a:rPr kumimoji="0" lang="ko-KR" altLang="en-US" sz="1100" b="0" i="0" u="none" strike="noStrike" kern="1200" cap="none" spc="0" normalizeH="0" baseline="0">
                <a:solidFill>
                  <a:srgbClr val="1F363E"/>
                </a:solidFill>
                <a:latin typeface="THE정고딕130"/>
                <a:ea typeface="THE정고딕130"/>
              </a:rPr>
              <a:t> 리뷰</a:t>
            </a:r>
            <a:r>
              <a:rPr kumimoji="0" lang="en-US" altLang="ko-KR" sz="1100" b="0" i="0" u="none" strike="noStrike" kern="1200" cap="none" spc="0" normalizeH="0" baseline="0">
                <a:solidFill>
                  <a:srgbClr val="1F363E"/>
                </a:solidFill>
                <a:latin typeface="THE정고딕130"/>
                <a:ea typeface="THE정고딕130"/>
              </a:rPr>
              <a:t>,</a:t>
            </a:r>
            <a:r>
              <a:rPr kumimoji="0" lang="ko-KR" altLang="en-US" sz="1100" b="0" i="0" u="none" strike="noStrike" kern="1200" cap="none" spc="0" normalizeH="0" baseline="0">
                <a:solidFill>
                  <a:srgbClr val="1F363E"/>
                </a:solidFill>
                <a:latin typeface="THE정고딕130"/>
                <a:ea typeface="THE정고딕130"/>
              </a:rPr>
              <a:t> </a:t>
            </a:r>
            <a:r>
              <a:rPr kumimoji="0" lang="en-US" altLang="ko-KR" sz="1100" b="0" i="0" u="none" strike="noStrike" kern="1200" cap="none" spc="0" normalizeH="0" baseline="0">
                <a:solidFill>
                  <a:srgbClr val="1F363E"/>
                </a:solidFill>
                <a:latin typeface="THE정고딕130"/>
                <a:ea typeface="THE정고딕130"/>
              </a:rPr>
              <a:t>FAQ,</a:t>
            </a:r>
            <a:r>
              <a:rPr kumimoji="0" lang="ko-KR" altLang="en-US" sz="1100" b="0" i="0" u="none" strike="noStrike" kern="1200" cap="none" spc="0" normalizeH="0" baseline="0">
                <a:solidFill>
                  <a:srgbClr val="1F363E"/>
                </a:solidFill>
                <a:latin typeface="THE정고딕130"/>
                <a:ea typeface="THE정고딕130"/>
              </a:rPr>
              <a:t> 이벤트 페이지 이동</a:t>
            </a:r>
          </a:p>
        </p:txBody>
      </p:sp>
      <p:sp>
        <p:nvSpPr>
          <p:cNvPr id="42" name="제목 1"/>
          <p:cNvSpPr/>
          <p:nvPr/>
        </p:nvSpPr>
        <p:spPr>
          <a:xfrm>
            <a:off x="728382" y="5102235"/>
            <a:ext cx="2718814" cy="33583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anchor="ctr">
            <a:normAutofit/>
          </a:bodyPr>
          <a:lstStyle/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600" b="0" i="0" u="none" strike="noStrike" kern="1200" cap="none" spc="0" normalizeH="0" baseline="0">
                <a:solidFill>
                  <a:srgbClr val="1F363E"/>
                </a:solidFill>
                <a:latin typeface="이사만루체 Light"/>
                <a:ea typeface="이사만루체 Light"/>
              </a:rPr>
              <a:t>5.</a:t>
            </a:r>
            <a:r>
              <a:rPr kumimoji="0" lang="ko-KR" altLang="en-US" sz="1600" b="0" i="0" u="none" strike="noStrike" kern="1200" cap="none" spc="0" normalizeH="0" baseline="0">
                <a:solidFill>
                  <a:srgbClr val="1F363E"/>
                </a:solidFill>
                <a:latin typeface="이사만루체 Light"/>
                <a:ea typeface="이사만루체 Light"/>
              </a:rPr>
              <a:t> 이벤트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990731" y="5427602"/>
            <a:ext cx="4510335" cy="2569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100" b="0" i="0" u="none" strike="noStrike" kern="1200" cap="none" spc="0" normalizeH="0" baseline="0">
                <a:solidFill>
                  <a:srgbClr val="1F363E"/>
                </a:solidFill>
                <a:latin typeface="THE정고딕130"/>
                <a:ea typeface="THE정고딕130"/>
              </a:rPr>
              <a:t>슬라이드로 구성하여 이미지 클릭시 해당 이벤트 페이지 이동</a:t>
            </a:r>
          </a:p>
        </p:txBody>
      </p:sp>
      <p:sp>
        <p:nvSpPr>
          <p:cNvPr id="46" name="제목 1"/>
          <p:cNvSpPr/>
          <p:nvPr/>
        </p:nvSpPr>
        <p:spPr>
          <a:xfrm>
            <a:off x="728382" y="5829438"/>
            <a:ext cx="2718814" cy="33583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anchor="ctr">
            <a:normAutofit/>
          </a:bodyPr>
          <a:lstStyle/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600" b="0" i="0" u="none" strike="noStrike" kern="1200" cap="none" spc="0" normalizeH="0" baseline="0">
                <a:solidFill>
                  <a:srgbClr val="1F363E"/>
                </a:solidFill>
                <a:latin typeface="이사만루체 Light"/>
                <a:ea typeface="이사만루체 Light"/>
              </a:rPr>
              <a:t>6.</a:t>
            </a:r>
            <a:r>
              <a:rPr kumimoji="0" lang="ko-KR" altLang="en-US" sz="1600" b="0" i="0" u="none" strike="noStrike" kern="1200" cap="none" spc="0" normalizeH="0" baseline="0">
                <a:solidFill>
                  <a:srgbClr val="1F363E"/>
                </a:solidFill>
                <a:latin typeface="이사만루체 Light"/>
                <a:ea typeface="이사만루체 Light"/>
              </a:rPr>
              <a:t> </a:t>
            </a:r>
            <a:r>
              <a:rPr kumimoji="0" lang="en-US" altLang="ko-KR" sz="1600" b="0" i="0" u="none" strike="noStrike" kern="1200" cap="none" spc="0" normalizeH="0" baseline="0">
                <a:solidFill>
                  <a:srgbClr val="1F363E"/>
                </a:solidFill>
                <a:latin typeface="이사만루체 Light"/>
                <a:ea typeface="이사만루체 Light"/>
              </a:rPr>
              <a:t>Footer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1000256" y="6154805"/>
            <a:ext cx="4510335" cy="2569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100" b="0" i="0" u="none" strike="noStrike" kern="1200" cap="none" spc="0" normalizeH="0" baseline="0">
                <a:solidFill>
                  <a:srgbClr val="1F363E"/>
                </a:solidFill>
                <a:latin typeface="THE정고딕130"/>
                <a:ea typeface="THE정고딕130"/>
              </a:rPr>
              <a:t>클릭시 해당 페이지 이동</a:t>
            </a:r>
          </a:p>
        </p:txBody>
      </p:sp>
      <p:grpSp>
        <p:nvGrpSpPr>
          <p:cNvPr id="51" name="그룹 50"/>
          <p:cNvGrpSpPr/>
          <p:nvPr/>
        </p:nvGrpSpPr>
        <p:grpSpPr>
          <a:xfrm>
            <a:off x="7064489" y="265401"/>
            <a:ext cx="3927832" cy="6354035"/>
            <a:chOff x="7064489" y="265401"/>
            <a:chExt cx="3927832" cy="6354035"/>
          </a:xfrm>
          <a:effectLst>
            <a:outerShdw blurRad="76200" dist="76200" dir="2700000" algn="ctr" rotWithShape="0">
              <a:srgbClr val="000000">
                <a:alpha val="50000"/>
              </a:srgbClr>
            </a:outerShdw>
          </a:effectLst>
        </p:grpSpPr>
        <p:pic>
          <p:nvPicPr>
            <p:cNvPr id="14" name="그림 13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7358839" y="265401"/>
              <a:ext cx="3281056" cy="1523755"/>
            </a:xfrm>
            <a:prstGeom prst="rect">
              <a:avLst/>
            </a:prstGeom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7358839" y="1693907"/>
              <a:ext cx="3281056" cy="1244876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7358839" y="2842629"/>
              <a:ext cx="3281056" cy="634766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7358839" y="3391671"/>
              <a:ext cx="3281056" cy="1701058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7358838" y="5072111"/>
              <a:ext cx="3281055" cy="1057453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7064489" y="6102552"/>
              <a:ext cx="3927832" cy="516885"/>
            </a:xfrm>
            <a:prstGeom prst="rect">
              <a:avLst/>
            </a:prstGeom>
          </p:spPr>
        </p:pic>
        <p:pic>
          <p:nvPicPr>
            <p:cNvPr id="49" name="그림 48"/>
            <p:cNvPicPr>
              <a:picLocks noChangeAspect="1"/>
            </p:cNvPicPr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7064489" y="265401"/>
              <a:ext cx="303875" cy="5837150"/>
            </a:xfrm>
            <a:prstGeom prst="rect">
              <a:avLst/>
            </a:prstGeom>
          </p:spPr>
        </p:pic>
        <p:pic>
          <p:nvPicPr>
            <p:cNvPr id="50" name="그림 49"/>
            <p:cNvPicPr>
              <a:picLocks noChangeAspect="1"/>
            </p:cNvPicPr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10630370" y="265401"/>
              <a:ext cx="361951" cy="583715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692792" y="2850012"/>
            <a:ext cx="1409479" cy="357875"/>
          </a:xfrm>
          <a:prstGeom prst="rect">
            <a:avLst/>
          </a:prstGeom>
          <a:solidFill>
            <a:srgbClr val="2E4D58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500">
                <a:latin typeface="이사만루체 Light"/>
                <a:ea typeface="이사만루체 Light"/>
              </a:rPr>
              <a:t>Back </a:t>
            </a:r>
            <a:r>
              <a:rPr lang="ko-KR" altLang="en-US" sz="1500">
                <a:latin typeface="이사만루체 Light"/>
                <a:ea typeface="이사만루체 Light"/>
              </a:rPr>
              <a:t>구현</a:t>
            </a:r>
          </a:p>
        </p:txBody>
      </p:sp>
      <p:sp>
        <p:nvSpPr>
          <p:cNvPr id="13" name="제목 1"/>
          <p:cNvSpPr/>
          <p:nvPr/>
        </p:nvSpPr>
        <p:spPr>
          <a:xfrm>
            <a:off x="741657" y="3342474"/>
            <a:ext cx="1237148" cy="33583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anchor="ctr">
            <a:normAutofit/>
          </a:bodyPr>
          <a:lstStyle/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600" b="0" i="0" u="none" strike="noStrike" kern="1200" cap="none" spc="0" normalizeH="0" baseline="0">
                <a:solidFill>
                  <a:srgbClr val="1F363E"/>
                </a:solidFill>
                <a:latin typeface="이사만루체 Light"/>
                <a:ea typeface="이사만루체 Light"/>
              </a:rPr>
              <a:t>1.</a:t>
            </a:r>
            <a:r>
              <a:rPr kumimoji="0" lang="ko-KR" altLang="en-US" sz="1600" b="0" i="0" u="none" strike="noStrike" kern="1200" cap="none" spc="0" normalizeH="0" baseline="0">
                <a:solidFill>
                  <a:srgbClr val="1F363E"/>
                </a:solidFill>
                <a:latin typeface="이사만루체 Light"/>
                <a:ea typeface="이사만루체 Light"/>
              </a:rPr>
              <a:t> 지도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984956" y="3678308"/>
            <a:ext cx="451033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100" b="0" i="0" u="none" strike="noStrike" kern="1200" cap="none" spc="0" normalizeH="0" baseline="0">
                <a:solidFill>
                  <a:srgbClr val="1F363E"/>
                </a:solidFill>
                <a:latin typeface="THE정고딕130"/>
                <a:ea typeface="THE정고딕130"/>
              </a:rPr>
              <a:t>카카오 </a:t>
            </a:r>
            <a:r>
              <a:rPr kumimoji="0" lang="en-US" altLang="ko-KR" sz="1100" b="0" i="0" u="none" strike="noStrike" kern="1200" cap="none" spc="0" normalizeH="0" baseline="0">
                <a:solidFill>
                  <a:srgbClr val="1F363E"/>
                </a:solidFill>
                <a:latin typeface="THE정고딕130"/>
                <a:ea typeface="THE정고딕130"/>
              </a:rPr>
              <a:t>Map API</a:t>
            </a:r>
            <a:r>
              <a:rPr kumimoji="0" lang="ko-KR" altLang="en-US" sz="1100" b="0" i="0" u="none" strike="noStrike" kern="1200" cap="none" spc="0" normalizeH="0" baseline="0">
                <a:solidFill>
                  <a:srgbClr val="1F363E"/>
                </a:solidFill>
                <a:latin typeface="THE정고딕130"/>
                <a:ea typeface="THE정고딕130"/>
              </a:rPr>
              <a:t>를 사용하여 지도 구현</a:t>
            </a:r>
          </a:p>
        </p:txBody>
      </p:sp>
      <p:sp>
        <p:nvSpPr>
          <p:cNvPr id="17" name="TextBox 16"/>
          <p:cNvSpPr txBox="1"/>
          <p:nvPr/>
        </p:nvSpPr>
        <p:spPr>
          <a:xfrm rot="5400000">
            <a:off x="11470301" y="479320"/>
            <a:ext cx="1008658" cy="2617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100" b="0" i="0" u="none" strike="noStrike" kern="1200" cap="none" spc="0" normalizeH="0" baseline="0">
                <a:solidFill>
                  <a:srgbClr val="8796AA"/>
                </a:solidFill>
                <a:latin typeface="THE정고딕130"/>
                <a:ea typeface="THE정고딕130"/>
              </a:rPr>
              <a:t>Share Verni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361271" y="1918358"/>
            <a:ext cx="5237127" cy="243432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568093" y="565870"/>
            <a:ext cx="8030305" cy="109728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6" name="직사각형 25"/>
          <p:cNvSpPr/>
          <p:nvPr/>
        </p:nvSpPr>
        <p:spPr>
          <a:xfrm>
            <a:off x="693591" y="1560483"/>
            <a:ext cx="1409479" cy="357875"/>
          </a:xfrm>
          <a:prstGeom prst="rect">
            <a:avLst/>
          </a:prstGeom>
          <a:solidFill>
            <a:srgbClr val="2E4D58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500">
                <a:latin typeface="이사만루체 Light"/>
                <a:ea typeface="이사만루체 Light"/>
              </a:rPr>
              <a:t>Front </a:t>
            </a:r>
            <a:r>
              <a:rPr lang="ko-KR" altLang="en-US" sz="1500">
                <a:latin typeface="이사만루체 Light"/>
                <a:ea typeface="이사만루체 Light"/>
              </a:rPr>
              <a:t>구현</a:t>
            </a:r>
          </a:p>
        </p:txBody>
      </p:sp>
      <p:sp>
        <p:nvSpPr>
          <p:cNvPr id="27" name="제목 1"/>
          <p:cNvSpPr/>
          <p:nvPr/>
        </p:nvSpPr>
        <p:spPr>
          <a:xfrm>
            <a:off x="732132" y="2021151"/>
            <a:ext cx="1237148" cy="33583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anchor="ctr">
            <a:normAutofit/>
          </a:bodyPr>
          <a:lstStyle/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600" b="0" i="0" u="none" strike="noStrike" kern="1200" cap="none" spc="0" normalizeH="0" baseline="0">
                <a:solidFill>
                  <a:srgbClr val="1F363E"/>
                </a:solidFill>
                <a:latin typeface="이사만루체 Light"/>
                <a:ea typeface="이사만루체 Light"/>
              </a:rPr>
              <a:t>1.</a:t>
            </a:r>
            <a:r>
              <a:rPr kumimoji="0" lang="ko-KR" altLang="en-US" sz="1600" b="0" i="0" u="none" strike="noStrike" kern="1200" cap="none" spc="0" normalizeH="0" baseline="0">
                <a:solidFill>
                  <a:srgbClr val="1F363E"/>
                </a:solidFill>
                <a:latin typeface="이사만루체 Light"/>
                <a:ea typeface="이사만루체 Light"/>
              </a:rPr>
              <a:t> </a:t>
            </a:r>
            <a:r>
              <a:rPr lang="ko-KR" altLang="en-US" sz="1600">
                <a:solidFill>
                  <a:srgbClr val="1F363E"/>
                </a:solidFill>
                <a:latin typeface="이사만루체 Light"/>
                <a:ea typeface="이사만루체 Light"/>
              </a:rPr>
              <a:t>이동</a:t>
            </a:r>
            <a:endParaRPr kumimoji="0" lang="ko-KR" altLang="en-US" sz="1600" b="0" i="0" u="none" strike="noStrike" kern="1200" cap="none" spc="0" normalizeH="0" baseline="0">
              <a:solidFill>
                <a:srgbClr val="1F363E"/>
              </a:solidFill>
              <a:latin typeface="이사만루체 Light"/>
              <a:ea typeface="이사만루체 Light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75431" y="2356985"/>
            <a:ext cx="451033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ko-KR" altLang="en-US" sz="1100">
                <a:solidFill>
                  <a:srgbClr val="1F363E"/>
                </a:solidFill>
                <a:latin typeface="THE정고딕130"/>
                <a:ea typeface="THE정고딕130"/>
              </a:rPr>
              <a:t>클릭시 페이지 이동</a:t>
            </a:r>
            <a:endParaRPr kumimoji="0" lang="ko-KR" altLang="en-US" sz="1100" b="0" i="0" u="none" strike="noStrike" kern="1200" cap="none" spc="0" normalizeH="0" baseline="0">
              <a:solidFill>
                <a:srgbClr val="1F363E"/>
              </a:solidFill>
              <a:latin typeface="THE정고딕130"/>
              <a:ea typeface="THE정고딕13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607589" y="719793"/>
            <a:ext cx="2191768" cy="243121"/>
          </a:xfrm>
          <a:prstGeom prst="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w="med" len="med"/>
            <a:tailEnd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98203" y="3928749"/>
            <a:ext cx="5051503" cy="1572797"/>
          </a:xfrm>
          <a:prstGeom prst="rect">
            <a:avLst/>
          </a:prstGeom>
          <a:ln>
            <a:solidFill>
              <a:schemeClr val="accent3"/>
            </a:solidFill>
          </a:ln>
        </p:spPr>
      </p:pic>
      <p:sp>
        <p:nvSpPr>
          <p:cNvPr id="36" name="제목 1"/>
          <p:cNvSpPr/>
          <p:nvPr/>
        </p:nvSpPr>
        <p:spPr>
          <a:xfrm>
            <a:off x="779756" y="5619957"/>
            <a:ext cx="1952756" cy="33583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anchor="ctr">
            <a:normAutofit/>
          </a:bodyPr>
          <a:lstStyle/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600" b="0" i="0" u="none" strike="noStrike" kern="1200" cap="none" spc="0" normalizeH="0" baseline="0">
                <a:solidFill>
                  <a:srgbClr val="1F363E"/>
                </a:solidFill>
                <a:latin typeface="이사만루체 Light"/>
                <a:ea typeface="이사만루체 Light"/>
              </a:rPr>
              <a:t>2.</a:t>
            </a:r>
            <a:r>
              <a:rPr kumimoji="0" lang="ko-KR" altLang="en-US" sz="1600" b="0" i="0" u="none" strike="noStrike" kern="1200" cap="none" spc="0" normalizeH="0" baseline="0">
                <a:solidFill>
                  <a:srgbClr val="1F363E"/>
                </a:solidFill>
                <a:latin typeface="이사만루체 Light"/>
                <a:ea typeface="이사만루체 Light"/>
              </a:rPr>
              <a:t> 이메일</a:t>
            </a:r>
            <a:r>
              <a:rPr kumimoji="0" lang="en-US" altLang="ko-KR" sz="1600" b="0" i="0" u="none" strike="noStrike" kern="1200" cap="none" spc="0" normalizeH="0" baseline="0">
                <a:solidFill>
                  <a:srgbClr val="1F363E"/>
                </a:solidFill>
                <a:latin typeface="이사만루체 Light"/>
                <a:ea typeface="이사만루체 Light"/>
              </a:rPr>
              <a:t>,</a:t>
            </a:r>
            <a:r>
              <a:rPr kumimoji="0" lang="ko-KR" altLang="en-US" sz="1600" b="0" i="0" u="none" strike="noStrike" kern="1200" cap="none" spc="0" normalizeH="0" baseline="0">
                <a:solidFill>
                  <a:srgbClr val="1F363E"/>
                </a:solidFill>
                <a:latin typeface="이사만루체 Light"/>
                <a:ea typeface="이사만루체 Light"/>
              </a:rPr>
              <a:t> 전화문의</a:t>
            </a:r>
          </a:p>
        </p:txBody>
      </p:sp>
      <p:pic>
        <p:nvPicPr>
          <p:cNvPr id="38" name="그림 37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399371" y="5085970"/>
            <a:ext cx="5051238" cy="1388762"/>
          </a:xfrm>
          <a:prstGeom prst="rect">
            <a:avLst/>
          </a:prstGeom>
          <a:ln>
            <a:solidFill>
              <a:schemeClr val="accent3"/>
            </a:solidFill>
          </a:ln>
        </p:spPr>
      </p:pic>
      <p:sp>
        <p:nvSpPr>
          <p:cNvPr id="39" name="TextBox 15"/>
          <p:cNvSpPr txBox="1"/>
          <p:nvPr/>
        </p:nvSpPr>
        <p:spPr>
          <a:xfrm>
            <a:off x="983928" y="6017016"/>
            <a:ext cx="4510334" cy="419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100" b="0" i="0" u="none" strike="noStrike" kern="1200" cap="none" spc="0" normalizeH="0" baseline="0">
                <a:solidFill>
                  <a:srgbClr val="1F363E"/>
                </a:solidFill>
                <a:latin typeface="THE정고딕130"/>
                <a:ea typeface="THE정고딕130"/>
              </a:rPr>
              <a:t>이메일문의 클릭시 이메일창 활성화</a:t>
            </a:r>
            <a:r>
              <a:rPr kumimoji="0" lang="en-US" altLang="ko-KR" sz="1100" b="0" i="0" u="none" strike="noStrike" kern="1200" cap="none" spc="0" normalizeH="0" baseline="0">
                <a:solidFill>
                  <a:srgbClr val="1F363E"/>
                </a:solidFill>
                <a:latin typeface="THE정고딕130"/>
                <a:ea typeface="THE정고딕130"/>
              </a:rPr>
              <a:t>,</a:t>
            </a:r>
            <a:r>
              <a:rPr kumimoji="0" lang="ko-KR" altLang="en-US" sz="1100" b="0" i="0" u="none" strike="noStrike" kern="1200" cap="none" spc="0" normalizeH="0" baseline="0">
                <a:solidFill>
                  <a:srgbClr val="1F363E"/>
                </a:solidFill>
                <a:latin typeface="THE정고딕130"/>
                <a:ea typeface="THE정고딕130"/>
              </a:rPr>
              <a:t> 메일쓰기 가능</a:t>
            </a:r>
          </a:p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100" b="0" i="0" u="none" strike="noStrike" kern="1200" cap="none" spc="0" normalizeH="0" baseline="0">
                <a:solidFill>
                  <a:srgbClr val="1F363E"/>
                </a:solidFill>
                <a:latin typeface="THE정고딕130"/>
                <a:ea typeface="THE정고딕130"/>
              </a:rPr>
              <a:t>모바일에서 전화문의 클릭시 전화연결</a:t>
            </a:r>
          </a:p>
        </p:txBody>
      </p:sp>
      <p:cxnSp>
        <p:nvCxnSpPr>
          <p:cNvPr id="40" name="직선 화살표 연결선 36"/>
          <p:cNvCxnSpPr/>
          <p:nvPr/>
        </p:nvCxnSpPr>
        <p:spPr>
          <a:xfrm>
            <a:off x="4286770" y="5805990"/>
            <a:ext cx="2048779" cy="0"/>
          </a:xfrm>
          <a:prstGeom prst="straightConnector1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36"/>
          <p:cNvCxnSpPr/>
          <p:nvPr/>
        </p:nvCxnSpPr>
        <p:spPr>
          <a:xfrm rot="16200000" flipH="1">
            <a:off x="6643363" y="1460372"/>
            <a:ext cx="1121558" cy="0"/>
          </a:xfrm>
          <a:prstGeom prst="straightConnector1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제목 1"/>
          <p:cNvSpPr/>
          <p:nvPr/>
        </p:nvSpPr>
        <p:spPr>
          <a:xfrm>
            <a:off x="588017" y="672393"/>
            <a:ext cx="2519077" cy="44044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anchor="ctr">
            <a:noAutofit/>
          </a:bodyPr>
          <a:lstStyle/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ko-KR" altLang="en-US" sz="3000" dirty="0">
                <a:solidFill>
                  <a:srgbClr val="1F363E"/>
                </a:solidFill>
                <a:latin typeface="이사만루체 Bold"/>
                <a:ea typeface="이사만루체 Bold"/>
              </a:rPr>
              <a:t>화면구성</a:t>
            </a:r>
          </a:p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2000" dirty="0">
                <a:solidFill>
                  <a:srgbClr val="1F363E"/>
                </a:solidFill>
                <a:latin typeface="이사만루체 Light"/>
                <a:ea typeface="이사만루체 Light"/>
              </a:rPr>
              <a:t>Footer</a:t>
            </a:r>
            <a:r>
              <a:rPr lang="ko-KR" altLang="en-US" sz="2000" dirty="0">
                <a:solidFill>
                  <a:srgbClr val="1F363E"/>
                </a:solidFill>
                <a:latin typeface="이사만루체 Light"/>
                <a:ea typeface="이사만루체 Light"/>
              </a:rPr>
              <a:t> </a:t>
            </a:r>
            <a:r>
              <a:rPr lang="en-US" altLang="ko-KR" sz="2000" dirty="0">
                <a:solidFill>
                  <a:srgbClr val="1F363E"/>
                </a:solidFill>
                <a:latin typeface="이사만루체 Light"/>
                <a:ea typeface="이사만루체 Light"/>
              </a:rPr>
              <a:t>&gt;</a:t>
            </a:r>
            <a:r>
              <a:rPr lang="ko-KR" altLang="en-US" sz="2000" dirty="0">
                <a:solidFill>
                  <a:srgbClr val="1F363E"/>
                </a:solidFill>
                <a:latin typeface="이사만루체 Light"/>
                <a:ea typeface="이사만루체 Light"/>
              </a:rPr>
              <a:t> </a:t>
            </a:r>
            <a:r>
              <a:rPr lang="ko-KR" altLang="en-US" sz="2000" dirty="0" err="1" smtClean="0">
                <a:solidFill>
                  <a:srgbClr val="1F363E"/>
                </a:solidFill>
                <a:latin typeface="이사만루체 Light"/>
                <a:ea typeface="이사만루체 Light"/>
              </a:rPr>
              <a:t>오시는길</a:t>
            </a:r>
            <a:endParaRPr lang="ko-KR" altLang="en-US" sz="2000" dirty="0">
              <a:solidFill>
                <a:srgbClr val="1F363E"/>
              </a:solidFill>
              <a:latin typeface="이사만루체 Light"/>
              <a:ea typeface="이사만루체 Ligh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그룹 53"/>
          <p:cNvGrpSpPr/>
          <p:nvPr/>
        </p:nvGrpSpPr>
        <p:grpSpPr>
          <a:xfrm>
            <a:off x="4792864" y="439995"/>
            <a:ext cx="2807984" cy="2377483"/>
            <a:chOff x="9398113" y="6125750"/>
            <a:chExt cx="2847486" cy="2436689"/>
          </a:xfrm>
          <a:solidFill>
            <a:schemeClr val="accent3"/>
          </a:solidFill>
          <a:effectLst>
            <a:outerShdw blurRad="76200" dist="76200" dir="2700000" algn="ctr" rotWithShape="0">
              <a:srgbClr val="000000">
                <a:alpha val="50000"/>
              </a:srgbClr>
            </a:outerShdw>
          </a:effectLst>
        </p:grpSpPr>
        <p:pic>
          <p:nvPicPr>
            <p:cNvPr id="52" name="그림 51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9398113" y="6125750"/>
              <a:ext cx="2846082" cy="11827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3">
                <a:shade val="2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</p:pic>
        <p:pic>
          <p:nvPicPr>
            <p:cNvPr id="53" name="그림 52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9399516" y="7262240"/>
              <a:ext cx="2846083" cy="1300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3">
                <a:shade val="2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</p:pic>
      </p:grpSp>
      <p:sp>
        <p:nvSpPr>
          <p:cNvPr id="6" name="직사각형 5"/>
          <p:cNvSpPr/>
          <p:nvPr/>
        </p:nvSpPr>
        <p:spPr>
          <a:xfrm>
            <a:off x="687836" y="1553070"/>
            <a:ext cx="1409479" cy="357875"/>
          </a:xfrm>
          <a:prstGeom prst="rect">
            <a:avLst/>
          </a:prstGeom>
          <a:solidFill>
            <a:srgbClr val="2E4D58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500">
                <a:latin typeface="이사만루체 Light"/>
                <a:ea typeface="이사만루체 Light"/>
              </a:rPr>
              <a:t>Front </a:t>
            </a:r>
            <a:r>
              <a:rPr lang="ko-KR" altLang="en-US" sz="1500">
                <a:latin typeface="이사만루체 Light"/>
                <a:ea typeface="이사만루체 Light"/>
              </a:rPr>
              <a:t>구현</a:t>
            </a:r>
          </a:p>
        </p:txBody>
      </p:sp>
      <p:sp>
        <p:nvSpPr>
          <p:cNvPr id="9" name="제목 1"/>
          <p:cNvSpPr/>
          <p:nvPr/>
        </p:nvSpPr>
        <p:spPr>
          <a:xfrm>
            <a:off x="588017" y="672393"/>
            <a:ext cx="1856767" cy="44044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anchor="ctr">
            <a:noAutofit/>
          </a:bodyPr>
          <a:lstStyle/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3000" b="0" i="0" u="none" strike="noStrike" kern="1200" cap="none" spc="0" normalizeH="0" baseline="0">
                <a:solidFill>
                  <a:srgbClr val="1F363E"/>
                </a:solidFill>
                <a:latin typeface="이사만루체 Bold"/>
                <a:ea typeface="이사만루체 Bold"/>
              </a:rPr>
              <a:t>화면구성</a:t>
            </a:r>
          </a:p>
          <a:p>
            <a:pPr>
              <a:defRPr/>
            </a:pPr>
            <a:r>
              <a:rPr lang="ko-KR" altLang="en-US" sz="2000">
                <a:solidFill>
                  <a:srgbClr val="1F363E"/>
                </a:solidFill>
                <a:latin typeface="이사만루체 Light"/>
                <a:ea typeface="이사만루체 Light"/>
              </a:rPr>
              <a:t>상품리스트</a:t>
            </a:r>
          </a:p>
        </p:txBody>
      </p:sp>
      <p:sp>
        <p:nvSpPr>
          <p:cNvPr id="11" name="TextBox 10"/>
          <p:cNvSpPr txBox="1"/>
          <p:nvPr/>
        </p:nvSpPr>
        <p:spPr>
          <a:xfrm rot="5400000">
            <a:off x="11470301" y="479320"/>
            <a:ext cx="1008658" cy="2617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100" b="0" i="0" u="none" strike="noStrike" kern="1200" cap="none" spc="0" normalizeH="0" baseline="0">
                <a:solidFill>
                  <a:srgbClr val="8796AA"/>
                </a:solidFill>
                <a:latin typeface="THE정고딕130"/>
                <a:ea typeface="THE정고딕130"/>
              </a:rPr>
              <a:t>Share Verni</a:t>
            </a:r>
          </a:p>
        </p:txBody>
      </p:sp>
      <p:sp>
        <p:nvSpPr>
          <p:cNvPr id="12" name="제목 1"/>
          <p:cNvSpPr/>
          <p:nvPr/>
        </p:nvSpPr>
        <p:spPr>
          <a:xfrm>
            <a:off x="728382" y="2651207"/>
            <a:ext cx="2718814" cy="33583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anchor="ctr">
            <a:normAutofit/>
          </a:bodyPr>
          <a:lstStyle/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600" b="0" i="0" u="none" strike="noStrike" kern="1200" cap="none" spc="0" normalizeH="0" baseline="0">
                <a:solidFill>
                  <a:srgbClr val="1F363E"/>
                </a:solidFill>
                <a:latin typeface="이사만루체 Light"/>
                <a:ea typeface="이사만루체 Light"/>
              </a:rPr>
              <a:t>2.</a:t>
            </a:r>
            <a:r>
              <a:rPr kumimoji="0" lang="ko-KR" altLang="en-US" sz="1600" b="0" i="0" u="none" strike="noStrike" kern="1200" cap="none" spc="0" normalizeH="0" baseline="0">
                <a:solidFill>
                  <a:srgbClr val="1F363E"/>
                </a:solidFill>
                <a:latin typeface="이사만루체 Light"/>
                <a:ea typeface="이사만루체 Light"/>
              </a:rPr>
              <a:t> 찜기능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81206" y="2976575"/>
            <a:ext cx="4510335" cy="421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100" b="0" i="0" u="none" strike="noStrike" kern="1200" cap="none" spc="0" normalizeH="0" baseline="0">
                <a:solidFill>
                  <a:srgbClr val="1F363E"/>
                </a:solidFill>
                <a:latin typeface="THE정고딕130"/>
                <a:ea typeface="THE정고딕130"/>
              </a:rPr>
              <a:t>로그인 된 회원일 경우 찜기능 활성화</a:t>
            </a:r>
          </a:p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100" b="0" i="0" u="none" strike="noStrike" kern="1200" cap="none" spc="0" normalizeH="0" baseline="0">
                <a:solidFill>
                  <a:srgbClr val="1F363E"/>
                </a:solidFill>
                <a:latin typeface="THE정고딕130"/>
                <a:ea typeface="THE정고딕130"/>
              </a:rPr>
              <a:t>1</a:t>
            </a:r>
            <a:r>
              <a:rPr kumimoji="0" lang="ko-KR" altLang="en-US" sz="1100" b="0" i="0" u="none" strike="noStrike" kern="1200" cap="none" spc="0" normalizeH="0" baseline="0">
                <a:solidFill>
                  <a:srgbClr val="1F363E"/>
                </a:solidFill>
                <a:latin typeface="THE정고딕130"/>
                <a:ea typeface="THE정고딕130"/>
              </a:rPr>
              <a:t>번클릭 찜</a:t>
            </a:r>
            <a:r>
              <a:rPr kumimoji="0" lang="en-US" altLang="ko-KR" sz="1100" b="0" i="0" u="none" strike="noStrike" kern="1200" cap="none" spc="0" normalizeH="0" baseline="0">
                <a:solidFill>
                  <a:srgbClr val="1F363E"/>
                </a:solidFill>
                <a:latin typeface="THE정고딕130"/>
                <a:ea typeface="THE정고딕130"/>
              </a:rPr>
              <a:t>,</a:t>
            </a:r>
            <a:r>
              <a:rPr kumimoji="0" lang="ko-KR" altLang="en-US" sz="1100" b="0" i="0" u="none" strike="noStrike" kern="1200" cap="none" spc="0" normalizeH="0" baseline="0">
                <a:solidFill>
                  <a:srgbClr val="1F363E"/>
                </a:solidFill>
                <a:latin typeface="THE정고딕130"/>
                <a:ea typeface="THE정고딕130"/>
              </a:rPr>
              <a:t> </a:t>
            </a:r>
            <a:r>
              <a:rPr kumimoji="0" lang="en-US" altLang="ko-KR" sz="1100" b="0" i="0" u="none" strike="noStrike" kern="1200" cap="none" spc="0" normalizeH="0" baseline="0">
                <a:solidFill>
                  <a:srgbClr val="1F363E"/>
                </a:solidFill>
                <a:latin typeface="THE정고딕130"/>
                <a:ea typeface="THE정고딕130"/>
              </a:rPr>
              <a:t>2</a:t>
            </a:r>
            <a:r>
              <a:rPr kumimoji="0" lang="ko-KR" altLang="en-US" sz="1100" b="0" i="0" u="none" strike="noStrike" kern="1200" cap="none" spc="0" normalizeH="0" baseline="0">
                <a:solidFill>
                  <a:srgbClr val="1F363E"/>
                </a:solidFill>
                <a:latin typeface="THE정고딕130"/>
                <a:ea typeface="THE정고딕130"/>
              </a:rPr>
              <a:t>번클릭 찜해제</a:t>
            </a:r>
          </a:p>
        </p:txBody>
      </p:sp>
      <p:sp>
        <p:nvSpPr>
          <p:cNvPr id="34" name="제목 1"/>
          <p:cNvSpPr/>
          <p:nvPr/>
        </p:nvSpPr>
        <p:spPr>
          <a:xfrm>
            <a:off x="737907" y="3364342"/>
            <a:ext cx="2718814" cy="33583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anchor="ctr">
            <a:normAutofit/>
          </a:bodyPr>
          <a:lstStyle/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600" b="0" i="0" u="none" strike="noStrike" kern="1200" cap="none" spc="0" normalizeH="0" baseline="0">
                <a:solidFill>
                  <a:srgbClr val="1F363E"/>
                </a:solidFill>
                <a:latin typeface="이사만루체 Light"/>
                <a:ea typeface="이사만루체 Light"/>
              </a:rPr>
              <a:t>3.</a:t>
            </a:r>
            <a:r>
              <a:rPr kumimoji="0" lang="ko-KR" altLang="en-US" sz="1600" b="0" i="0" u="none" strike="noStrike" kern="1200" cap="none" spc="0" normalizeH="0" baseline="0">
                <a:solidFill>
                  <a:srgbClr val="1F363E"/>
                </a:solidFill>
                <a:latin typeface="이사만루체 Light"/>
                <a:ea typeface="이사만루체 Light"/>
              </a:rPr>
              <a:t> 페이징 처리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981206" y="3689710"/>
            <a:ext cx="4510335" cy="2612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100" b="0" i="0" u="none" strike="noStrike" kern="1200" cap="none" spc="0" normalizeH="0" baseline="0">
                <a:solidFill>
                  <a:srgbClr val="1F363E"/>
                </a:solidFill>
                <a:latin typeface="THE정고딕130"/>
                <a:ea typeface="THE정고딕130"/>
              </a:rPr>
              <a:t>다음 페이지로 이동</a:t>
            </a:r>
          </a:p>
        </p:txBody>
      </p:sp>
      <p:sp>
        <p:nvSpPr>
          <p:cNvPr id="40" name="제목 1"/>
          <p:cNvSpPr/>
          <p:nvPr/>
        </p:nvSpPr>
        <p:spPr>
          <a:xfrm>
            <a:off x="776007" y="2070182"/>
            <a:ext cx="2718814" cy="33583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anchor="ctr">
            <a:normAutofit/>
          </a:bodyPr>
          <a:lstStyle/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600" b="0" i="0" u="none" strike="noStrike" kern="1200" cap="none" spc="0" normalizeH="0" baseline="0">
                <a:solidFill>
                  <a:srgbClr val="1F363E"/>
                </a:solidFill>
                <a:latin typeface="이사만루체 Light"/>
                <a:ea typeface="이사만루체 Light"/>
              </a:rPr>
              <a:t>1.</a:t>
            </a:r>
            <a:r>
              <a:rPr kumimoji="0" lang="ko-KR" altLang="en-US" sz="1600" b="0" i="0" u="none" strike="noStrike" kern="1200" cap="none" spc="0" normalizeH="0" baseline="0">
                <a:solidFill>
                  <a:srgbClr val="1F363E"/>
                </a:solidFill>
                <a:latin typeface="이사만루체 Light"/>
                <a:ea typeface="이사만루체 Light"/>
              </a:rPr>
              <a:t> 다중 검색 기능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990731" y="2395550"/>
            <a:ext cx="4510335" cy="260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100" b="0" i="0" u="none" strike="noStrike" kern="1200" cap="none" spc="0" normalizeH="0" baseline="0">
                <a:solidFill>
                  <a:srgbClr val="1F363E"/>
                </a:solidFill>
                <a:latin typeface="THE정고딕130"/>
                <a:ea typeface="THE정고딕130"/>
              </a:rPr>
              <a:t>검색 요소 체크 후 검색 가능</a:t>
            </a:r>
          </a:p>
        </p:txBody>
      </p:sp>
      <p:grpSp>
        <p:nvGrpSpPr>
          <p:cNvPr id="65" name="그룹 64"/>
          <p:cNvGrpSpPr/>
          <p:nvPr/>
        </p:nvGrpSpPr>
        <p:grpSpPr>
          <a:xfrm>
            <a:off x="6945529" y="2070182"/>
            <a:ext cx="4898237" cy="4463060"/>
            <a:chOff x="4185462" y="1981061"/>
            <a:chExt cx="4898237" cy="4463060"/>
          </a:xfrm>
          <a:effectLst>
            <a:outerShdw blurRad="76200" dist="76200" dir="2700000" algn="ctr" rotWithShape="0">
              <a:srgbClr val="000000">
                <a:alpha val="50000"/>
              </a:srgbClr>
            </a:outerShdw>
          </a:effectLst>
        </p:grpSpPr>
        <p:pic>
          <p:nvPicPr>
            <p:cNvPr id="49" name="그림 48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4185462" y="1981061"/>
              <a:ext cx="4898237" cy="1927724"/>
            </a:xfrm>
            <a:prstGeom prst="rect">
              <a:avLst/>
            </a:prstGeom>
            <a:effectLst/>
          </p:spPr>
        </p:pic>
        <p:pic>
          <p:nvPicPr>
            <p:cNvPr id="50" name="그림 49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4185462" y="3873570"/>
              <a:ext cx="4898236" cy="2570550"/>
            </a:xfrm>
            <a:prstGeom prst="rect">
              <a:avLst/>
            </a:prstGeom>
          </p:spPr>
        </p:pic>
      </p:grpSp>
      <p:sp>
        <p:nvSpPr>
          <p:cNvPr id="61" name="직사각형 60"/>
          <p:cNvSpPr/>
          <p:nvPr/>
        </p:nvSpPr>
        <p:spPr>
          <a:xfrm>
            <a:off x="709332" y="4583155"/>
            <a:ext cx="1409479" cy="357875"/>
          </a:xfrm>
          <a:prstGeom prst="rect">
            <a:avLst/>
          </a:prstGeom>
          <a:solidFill>
            <a:srgbClr val="2E4D58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500">
                <a:latin typeface="이사만루체 Light"/>
                <a:ea typeface="이사만루체 Light"/>
              </a:rPr>
              <a:t>Back </a:t>
            </a:r>
            <a:r>
              <a:rPr lang="ko-KR" altLang="en-US" sz="1500">
                <a:latin typeface="이사만루체 Light"/>
                <a:ea typeface="이사만루체 Light"/>
              </a:rPr>
              <a:t>구현</a:t>
            </a:r>
          </a:p>
        </p:txBody>
      </p:sp>
      <p:pic>
        <p:nvPicPr>
          <p:cNvPr id="63" name="그림 62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776007" y="5440423"/>
            <a:ext cx="3680453" cy="1244005"/>
          </a:xfrm>
          <a:prstGeom prst="rect">
            <a:avLst/>
          </a:prstGeom>
          <a:ln>
            <a:solidFill>
              <a:schemeClr val="accent3"/>
            </a:solidFill>
          </a:ln>
        </p:spPr>
      </p:pic>
      <p:sp>
        <p:nvSpPr>
          <p:cNvPr id="64" name="제목 1"/>
          <p:cNvSpPr/>
          <p:nvPr/>
        </p:nvSpPr>
        <p:spPr>
          <a:xfrm>
            <a:off x="776007" y="5055406"/>
            <a:ext cx="2718814" cy="33583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anchor="ctr">
            <a:normAutofit/>
          </a:bodyPr>
          <a:lstStyle/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600" b="0" i="0" u="none" strike="noStrike" kern="1200" cap="none" spc="0" normalizeH="0" baseline="0">
                <a:solidFill>
                  <a:srgbClr val="1F363E"/>
                </a:solidFill>
                <a:latin typeface="이사만루체 Light"/>
                <a:ea typeface="이사만루체 Light"/>
              </a:rPr>
              <a:t>1.</a:t>
            </a:r>
            <a:r>
              <a:rPr kumimoji="0" lang="ko-KR" altLang="en-US" sz="1600" b="0" i="0" u="none" strike="noStrike" kern="1200" cap="none" spc="0" normalizeH="0" baseline="0">
                <a:solidFill>
                  <a:srgbClr val="1F363E"/>
                </a:solidFill>
                <a:latin typeface="이사만루체 Light"/>
                <a:ea typeface="이사만루체 Light"/>
              </a:rPr>
              <a:t> 다중 검색 기능</a:t>
            </a:r>
            <a:r>
              <a:rPr kumimoji="0" lang="en-US" altLang="ko-KR" sz="1600" b="0" i="0" u="none" strike="noStrike" kern="1200" cap="none" spc="0" normalizeH="0" baseline="0">
                <a:solidFill>
                  <a:srgbClr val="1F363E"/>
                </a:solidFill>
                <a:latin typeface="이사만루체 Light"/>
                <a:ea typeface="이사만루체 Light"/>
              </a:rPr>
              <a:t> SQL</a:t>
            </a:r>
            <a:r>
              <a:rPr kumimoji="0" lang="ko-KR" altLang="en-US" sz="1600" b="0" i="0" u="none" strike="noStrike" kern="1200" cap="none" spc="0" normalizeH="0" baseline="0">
                <a:solidFill>
                  <a:srgbClr val="1F363E"/>
                </a:solidFill>
                <a:latin typeface="이사만루체 Light"/>
                <a:ea typeface="이사만루체 Light"/>
              </a:rPr>
              <a:t>문</a:t>
            </a:r>
          </a:p>
        </p:txBody>
      </p:sp>
      <p:cxnSp>
        <p:nvCxnSpPr>
          <p:cNvPr id="67" name="직선 화살표 연결선 36"/>
          <p:cNvCxnSpPr/>
          <p:nvPr/>
        </p:nvCxnSpPr>
        <p:spPr>
          <a:xfrm>
            <a:off x="3456722" y="2337762"/>
            <a:ext cx="1196709" cy="0"/>
          </a:xfrm>
          <a:prstGeom prst="straightConnector1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8" name="그림 67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1297452" y="5330005"/>
            <a:ext cx="216027" cy="183852"/>
          </a:xfrm>
          <a:prstGeom prst="rect">
            <a:avLst/>
          </a:prstGeom>
        </p:spPr>
      </p:pic>
      <p:pic>
        <p:nvPicPr>
          <p:cNvPr id="69" name="그림 68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7059829" y="3976772"/>
            <a:ext cx="4646423" cy="2157268"/>
          </a:xfrm>
          <a:prstGeom prst="rect">
            <a:avLst/>
          </a:prstGeom>
        </p:spPr>
      </p:pic>
      <p:sp>
        <p:nvSpPr>
          <p:cNvPr id="70" name="제목 1"/>
          <p:cNvSpPr/>
          <p:nvPr/>
        </p:nvSpPr>
        <p:spPr>
          <a:xfrm>
            <a:off x="737907" y="3950970"/>
            <a:ext cx="2718814" cy="33583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anchor="ctr">
            <a:normAutofit/>
          </a:bodyPr>
          <a:lstStyle/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600" b="0" i="0" u="none" strike="noStrike" kern="1200" cap="none" spc="0" normalizeH="0" baseline="0">
                <a:solidFill>
                  <a:srgbClr val="1F363E"/>
                </a:solidFill>
                <a:latin typeface="이사만루체 Light"/>
                <a:ea typeface="이사만루체 Light"/>
              </a:rPr>
              <a:t>4.</a:t>
            </a:r>
            <a:r>
              <a:rPr kumimoji="0" lang="ko-KR" altLang="en-US" sz="1600" b="0" i="0" u="none" strike="noStrike" kern="1200" cap="none" spc="0" normalizeH="0" baseline="0">
                <a:solidFill>
                  <a:srgbClr val="1F363E"/>
                </a:solidFill>
                <a:latin typeface="이사만루체 Light"/>
                <a:ea typeface="이사만루체 Light"/>
              </a:rPr>
              <a:t> 최신상품 표시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981206" y="4276337"/>
            <a:ext cx="4510335" cy="2612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100" b="0" i="0" u="none" strike="noStrike" kern="1200" cap="none" spc="0" normalizeH="0" baseline="0">
                <a:solidFill>
                  <a:srgbClr val="1F363E"/>
                </a:solidFill>
                <a:latin typeface="THE정고딕130"/>
                <a:ea typeface="THE정고딕130"/>
              </a:rPr>
              <a:t>상품 업로드일로부터 </a:t>
            </a:r>
            <a:r>
              <a:rPr kumimoji="0" lang="en-US" altLang="ko-KR" sz="1100" b="0" i="0" u="none" strike="noStrike" kern="1200" cap="none" spc="0" normalizeH="0" baseline="0">
                <a:solidFill>
                  <a:srgbClr val="1F363E"/>
                </a:solidFill>
                <a:latin typeface="THE정고딕130"/>
                <a:ea typeface="THE정고딕130"/>
              </a:rPr>
              <a:t>7</a:t>
            </a:r>
            <a:r>
              <a:rPr kumimoji="0" lang="ko-KR" altLang="en-US" sz="1100" b="0" i="0" u="none" strike="noStrike" kern="1200" cap="none" spc="0" normalizeH="0" baseline="0">
                <a:solidFill>
                  <a:srgbClr val="1F363E"/>
                </a:solidFill>
                <a:latin typeface="THE정고딕130"/>
                <a:ea typeface="THE정고딕130"/>
              </a:rPr>
              <a:t>일 이내 일시 상품이미지에 </a:t>
            </a:r>
            <a:r>
              <a:rPr kumimoji="0" lang="en-US" altLang="ko-KR" sz="1100" b="0" i="0" u="none" strike="noStrike" kern="1200" cap="none" spc="0" normalizeH="0" baseline="0">
                <a:solidFill>
                  <a:srgbClr val="1F363E"/>
                </a:solidFill>
                <a:latin typeface="THE정고딕130"/>
                <a:ea typeface="THE정고딕130"/>
              </a:rPr>
              <a:t>new</a:t>
            </a:r>
            <a:r>
              <a:rPr kumimoji="0" lang="ko-KR" altLang="en-US" sz="1100" b="0" i="0" u="none" strike="noStrike" kern="1200" cap="none" spc="0" normalizeH="0" baseline="0">
                <a:solidFill>
                  <a:srgbClr val="1F363E"/>
                </a:solidFill>
                <a:latin typeface="THE정고딕130"/>
                <a:ea typeface="THE정고딕130"/>
              </a:rPr>
              <a:t> 표시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687836" y="1553070"/>
            <a:ext cx="1409479" cy="357875"/>
          </a:xfrm>
          <a:prstGeom prst="rect">
            <a:avLst/>
          </a:prstGeom>
          <a:solidFill>
            <a:srgbClr val="2E4D58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500">
                <a:latin typeface="이사만루체 Light"/>
                <a:ea typeface="이사만루체 Light"/>
              </a:rPr>
              <a:t>Front </a:t>
            </a:r>
            <a:r>
              <a:rPr lang="ko-KR" altLang="en-US" sz="1500">
                <a:latin typeface="이사만루체 Light"/>
                <a:ea typeface="이사만루체 Light"/>
              </a:rPr>
              <a:t>구현</a:t>
            </a:r>
          </a:p>
        </p:txBody>
      </p:sp>
      <p:sp>
        <p:nvSpPr>
          <p:cNvPr id="9" name="제목 1"/>
          <p:cNvSpPr/>
          <p:nvPr/>
        </p:nvSpPr>
        <p:spPr>
          <a:xfrm>
            <a:off x="588017" y="672393"/>
            <a:ext cx="3641952" cy="44044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anchor="ctr">
            <a:noAutofit/>
          </a:bodyPr>
          <a:lstStyle/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3000" b="0" i="0" u="none" strike="noStrike" kern="1200" cap="none" spc="0" normalizeH="0" baseline="0">
                <a:solidFill>
                  <a:srgbClr val="1F363E"/>
                </a:solidFill>
                <a:latin typeface="이사만루체 Bold"/>
                <a:ea typeface="이사만루체 Bold"/>
              </a:rPr>
              <a:t>화면구성</a:t>
            </a:r>
          </a:p>
          <a:p>
            <a:pPr>
              <a:defRPr/>
            </a:pPr>
            <a:r>
              <a:rPr lang="ko-KR" altLang="en-US" sz="2000">
                <a:solidFill>
                  <a:srgbClr val="1F363E"/>
                </a:solidFill>
                <a:latin typeface="이사만루체 Light"/>
                <a:ea typeface="이사만루체 Light"/>
              </a:rPr>
              <a:t>상품디테일 페이지 </a:t>
            </a:r>
            <a:r>
              <a:rPr lang="en-US" altLang="ko-KR" sz="2000">
                <a:solidFill>
                  <a:srgbClr val="1F363E"/>
                </a:solidFill>
                <a:latin typeface="이사만루체 Light"/>
                <a:ea typeface="이사만루체 Light"/>
              </a:rPr>
              <a:t>&gt;</a:t>
            </a:r>
            <a:r>
              <a:rPr lang="ko-KR" altLang="en-US" sz="2000">
                <a:solidFill>
                  <a:srgbClr val="1F363E"/>
                </a:solidFill>
                <a:latin typeface="이사만루체 Light"/>
                <a:ea typeface="이사만루체 Light"/>
              </a:rPr>
              <a:t> 상</a:t>
            </a:r>
            <a:r>
              <a:rPr lang="en-US" altLang="ko-KR" sz="2000">
                <a:solidFill>
                  <a:srgbClr val="1F363E"/>
                </a:solidFill>
                <a:latin typeface="이사만루체 Light"/>
                <a:ea typeface="이사만루체 Light"/>
              </a:rPr>
              <a:t>&amp;</a:t>
            </a:r>
            <a:r>
              <a:rPr lang="ko-KR" altLang="en-US" sz="2000">
                <a:solidFill>
                  <a:srgbClr val="1F363E"/>
                </a:solidFill>
                <a:latin typeface="이사만루체 Light"/>
                <a:ea typeface="이사만루체 Light"/>
              </a:rPr>
              <a:t>하단부 </a:t>
            </a:r>
          </a:p>
        </p:txBody>
      </p:sp>
      <p:sp>
        <p:nvSpPr>
          <p:cNvPr id="11" name="TextBox 10"/>
          <p:cNvSpPr txBox="1"/>
          <p:nvPr/>
        </p:nvSpPr>
        <p:spPr>
          <a:xfrm rot="5400000">
            <a:off x="11470301" y="479320"/>
            <a:ext cx="1008658" cy="2617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100" b="0" i="0" u="none" strike="noStrike" kern="1200" cap="none" spc="0" normalizeH="0" baseline="0">
                <a:solidFill>
                  <a:srgbClr val="8796AA"/>
                </a:solidFill>
                <a:latin typeface="THE정고딕130"/>
                <a:ea typeface="THE정고딕130"/>
              </a:rPr>
              <a:t>Share Verni</a:t>
            </a:r>
          </a:p>
        </p:txBody>
      </p:sp>
      <p:sp>
        <p:nvSpPr>
          <p:cNvPr id="12" name="제목 1"/>
          <p:cNvSpPr/>
          <p:nvPr/>
        </p:nvSpPr>
        <p:spPr>
          <a:xfrm>
            <a:off x="728382" y="2832182"/>
            <a:ext cx="3784825" cy="33583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anchor="ctr">
            <a:normAutofit/>
          </a:bodyPr>
          <a:lstStyle/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600" b="0" i="0" u="none" strike="noStrike" kern="1200" cap="none" spc="0" normalizeH="0" baseline="0" dirty="0">
                <a:solidFill>
                  <a:srgbClr val="1F363E"/>
                </a:solidFill>
                <a:latin typeface="이사만루체 Light"/>
                <a:ea typeface="이사만루체 Light"/>
              </a:rPr>
              <a:t>2.</a:t>
            </a:r>
            <a:r>
              <a:rPr kumimoji="0" lang="ko-KR" altLang="en-US" sz="1600" b="0" i="0" u="none" strike="noStrike" kern="1200" cap="none" spc="0" normalizeH="0" baseline="0" dirty="0">
                <a:solidFill>
                  <a:srgbClr val="1F363E"/>
                </a:solidFill>
                <a:latin typeface="이사만루체 Light"/>
                <a:ea typeface="이사만루체 Light"/>
              </a:rPr>
              <a:t> 로그인 상태에 따른 </a:t>
            </a:r>
            <a:r>
              <a:rPr kumimoji="0" lang="en-US" altLang="ko-KR" sz="1600" b="0" i="0" u="none" strike="noStrike" kern="1200" cap="none" spc="0" normalizeH="0" baseline="0" dirty="0" smtClean="0">
                <a:solidFill>
                  <a:srgbClr val="1F363E"/>
                </a:solidFill>
                <a:latin typeface="이사만루체 Light"/>
                <a:ea typeface="이사만루체 Light"/>
              </a:rPr>
              <a:t>alert</a:t>
            </a:r>
            <a:r>
              <a:rPr kumimoji="0" lang="ko-KR" altLang="en-US" sz="1600" b="0" i="0" u="none" strike="noStrike" kern="1200" cap="none" spc="0" normalizeH="0" baseline="0" dirty="0" smtClean="0">
                <a:solidFill>
                  <a:srgbClr val="1F363E"/>
                </a:solidFill>
                <a:latin typeface="이사만루체 Light"/>
                <a:ea typeface="이사만루체 Light"/>
              </a:rPr>
              <a:t>창 </a:t>
            </a:r>
            <a:r>
              <a:rPr kumimoji="0" lang="ko-KR" altLang="en-US" sz="1600" b="0" i="0" u="none" strike="noStrike" kern="1200" cap="none" spc="0" normalizeH="0" baseline="0" dirty="0">
                <a:solidFill>
                  <a:srgbClr val="1F363E"/>
                </a:solidFill>
                <a:latin typeface="이사만루체 Light"/>
                <a:ea typeface="이사만루체 Light"/>
              </a:rPr>
              <a:t>처리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81206" y="3157550"/>
            <a:ext cx="4510335" cy="421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100" b="0" i="0" u="none" strike="noStrike" kern="1200" cap="none" spc="0" normalizeH="0" baseline="0">
                <a:solidFill>
                  <a:srgbClr val="1F363E"/>
                </a:solidFill>
                <a:latin typeface="THE정고딕130"/>
                <a:ea typeface="THE정고딕130"/>
              </a:rPr>
              <a:t>로그인 된 상태에 활성화 되는 기능일 경우</a:t>
            </a:r>
          </a:p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100" b="0" i="0" u="none" strike="noStrike" kern="1200" cap="none" spc="0" normalizeH="0" baseline="0">
                <a:solidFill>
                  <a:srgbClr val="1F363E"/>
                </a:solidFill>
                <a:latin typeface="THE정고딕130"/>
                <a:ea typeface="THE정고딕130"/>
              </a:rPr>
              <a:t>경고창 생성</a:t>
            </a:r>
            <a:r>
              <a:rPr kumimoji="0" lang="en-US" altLang="ko-KR" sz="1100" b="0" i="0" u="none" strike="noStrike" kern="1200" cap="none" spc="0" normalizeH="0" baseline="0">
                <a:solidFill>
                  <a:srgbClr val="1F363E"/>
                </a:solidFill>
                <a:latin typeface="THE정고딕130"/>
                <a:ea typeface="THE정고딕130"/>
              </a:rPr>
              <a:t>,</a:t>
            </a:r>
            <a:r>
              <a:rPr kumimoji="0" lang="ko-KR" altLang="en-US" sz="1100" b="0" i="0" u="none" strike="noStrike" kern="1200" cap="none" spc="0" normalizeH="0" baseline="0">
                <a:solidFill>
                  <a:srgbClr val="1F363E"/>
                </a:solidFill>
                <a:latin typeface="THE정고딕130"/>
                <a:ea typeface="THE정고딕130"/>
              </a:rPr>
              <a:t> 확인 클릭시 로그인페이지 이동</a:t>
            </a:r>
          </a:p>
        </p:txBody>
      </p:sp>
      <p:sp>
        <p:nvSpPr>
          <p:cNvPr id="34" name="제목 1"/>
          <p:cNvSpPr/>
          <p:nvPr/>
        </p:nvSpPr>
        <p:spPr>
          <a:xfrm>
            <a:off x="737907" y="3640567"/>
            <a:ext cx="2718814" cy="33583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anchor="ctr">
            <a:normAutofit/>
          </a:bodyPr>
          <a:lstStyle/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600" b="0" i="0" u="none" strike="noStrike" kern="1200" cap="none" spc="0" normalizeH="0" baseline="0">
                <a:solidFill>
                  <a:srgbClr val="1F363E"/>
                </a:solidFill>
                <a:latin typeface="이사만루체 Light"/>
                <a:ea typeface="이사만루체 Light"/>
              </a:rPr>
              <a:t>3.</a:t>
            </a:r>
            <a:r>
              <a:rPr kumimoji="0" lang="ko-KR" altLang="en-US" sz="1600" b="0" i="0" u="none" strike="noStrike" kern="1200" cap="none" spc="0" normalizeH="0" baseline="0">
                <a:solidFill>
                  <a:srgbClr val="1F363E"/>
                </a:solidFill>
                <a:latin typeface="이사만루체 Light"/>
                <a:ea typeface="이사만루체 Light"/>
              </a:rPr>
              <a:t> 공유하기</a:t>
            </a:r>
          </a:p>
        </p:txBody>
      </p:sp>
      <p:sp>
        <p:nvSpPr>
          <p:cNvPr id="38" name="제목 1"/>
          <p:cNvSpPr/>
          <p:nvPr/>
        </p:nvSpPr>
        <p:spPr>
          <a:xfrm>
            <a:off x="718857" y="4345417"/>
            <a:ext cx="2718814" cy="33583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anchor="ctr">
            <a:normAutofit/>
          </a:bodyPr>
          <a:lstStyle/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600" b="0" i="0" u="none" strike="noStrike" kern="1200" cap="none" spc="0" normalizeH="0" baseline="0">
                <a:solidFill>
                  <a:srgbClr val="1F363E"/>
                </a:solidFill>
                <a:latin typeface="이사만루체 Light"/>
                <a:ea typeface="이사만루체 Light"/>
              </a:rPr>
              <a:t>4.</a:t>
            </a:r>
            <a:r>
              <a:rPr kumimoji="0" lang="ko-KR" altLang="en-US" sz="1600" b="0" i="0" u="none" strike="noStrike" kern="1200" cap="none" spc="0" normalizeH="0" baseline="0">
                <a:solidFill>
                  <a:srgbClr val="1F363E"/>
                </a:solidFill>
                <a:latin typeface="이사만루체 Light"/>
                <a:ea typeface="이사만루체 Light"/>
              </a:rPr>
              <a:t> 네비게이션 바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981206" y="4670785"/>
            <a:ext cx="4510335" cy="423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100" b="0" i="0" u="none" strike="noStrike" kern="1200" cap="none" spc="0" normalizeH="0" baseline="0">
                <a:solidFill>
                  <a:srgbClr val="1F363E"/>
                </a:solidFill>
                <a:latin typeface="THE정고딕130"/>
                <a:ea typeface="THE정고딕130"/>
              </a:rPr>
              <a:t>클릭시 해당 컨텐츠로 이동</a:t>
            </a:r>
          </a:p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100" b="0" i="0" u="none" strike="noStrike" kern="1200" cap="none" spc="0" normalizeH="0" baseline="0">
                <a:solidFill>
                  <a:srgbClr val="1F363E"/>
                </a:solidFill>
                <a:latin typeface="THE정고딕130"/>
                <a:ea typeface="THE정고딕130"/>
              </a:rPr>
              <a:t>네비는 상단 고정 유지</a:t>
            </a:r>
          </a:p>
        </p:txBody>
      </p:sp>
      <p:sp>
        <p:nvSpPr>
          <p:cNvPr id="40" name="제목 1"/>
          <p:cNvSpPr/>
          <p:nvPr/>
        </p:nvSpPr>
        <p:spPr>
          <a:xfrm>
            <a:off x="776007" y="2070182"/>
            <a:ext cx="2718814" cy="33583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anchor="ctr">
            <a:normAutofit/>
          </a:bodyPr>
          <a:lstStyle/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600" b="0" i="0" u="none" strike="noStrike" kern="1200" cap="none" spc="0" normalizeH="0" baseline="0">
                <a:solidFill>
                  <a:srgbClr val="1F363E"/>
                </a:solidFill>
                <a:latin typeface="이사만루체 Light"/>
                <a:ea typeface="이사만루체 Light"/>
              </a:rPr>
              <a:t>1.</a:t>
            </a:r>
            <a:r>
              <a:rPr kumimoji="0" lang="ko-KR" altLang="en-US" sz="1600" b="0" i="0" u="none" strike="noStrike" kern="1200" cap="none" spc="0" normalizeH="0" baseline="0">
                <a:solidFill>
                  <a:srgbClr val="1F363E"/>
                </a:solidFill>
                <a:latin typeface="이사만루체 Light"/>
                <a:ea typeface="이사만루체 Light"/>
              </a:rPr>
              <a:t> 이벤트 쿠폰 받기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990731" y="2395550"/>
            <a:ext cx="4510335" cy="421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100" b="0" i="0" u="none" strike="noStrike" kern="1200" cap="none" spc="0" normalizeH="0" baseline="0" dirty="0">
                <a:solidFill>
                  <a:srgbClr val="1F363E"/>
                </a:solidFill>
                <a:latin typeface="THE정고딕130"/>
                <a:ea typeface="THE정고딕130"/>
              </a:rPr>
              <a:t>회원으로 로그인 된 상태에서 쿠폰을 받지 않은 회원일 시 </a:t>
            </a:r>
          </a:p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100" b="0" i="0" u="none" strike="noStrike" kern="1200" cap="none" spc="0" normalizeH="0" baseline="0" dirty="0">
                <a:solidFill>
                  <a:srgbClr val="1F363E"/>
                </a:solidFill>
                <a:latin typeface="THE정고딕130"/>
                <a:ea typeface="THE정고딕130"/>
              </a:rPr>
              <a:t>클릭할 경우 쿠폰 발급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990731" y="3922232"/>
            <a:ext cx="4510335" cy="419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100" b="0" i="0" u="none" strike="noStrike" kern="1200" cap="none" spc="0" normalizeH="0" baseline="0">
                <a:solidFill>
                  <a:srgbClr val="1F363E"/>
                </a:solidFill>
                <a:latin typeface="THE정고딕130"/>
                <a:ea typeface="THE정고딕130"/>
              </a:rPr>
              <a:t>클릭시 해당 </a:t>
            </a:r>
            <a:r>
              <a:rPr kumimoji="0" lang="en-US" altLang="ko-KR" sz="1100" b="0" i="0" u="none" strike="noStrike" kern="1200" cap="none" spc="0" normalizeH="0" baseline="0">
                <a:solidFill>
                  <a:srgbClr val="1F363E"/>
                </a:solidFill>
                <a:latin typeface="THE정고딕130"/>
                <a:ea typeface="THE정고딕130"/>
              </a:rPr>
              <a:t>URL</a:t>
            </a:r>
            <a:r>
              <a:rPr kumimoji="0" lang="ko-KR" altLang="en-US" sz="1100" b="0" i="0" u="none" strike="noStrike" kern="1200" cap="none" spc="0" normalizeH="0" baseline="0">
                <a:solidFill>
                  <a:srgbClr val="1F363E"/>
                </a:solidFill>
                <a:latin typeface="THE정고딕130"/>
                <a:ea typeface="THE정고딕130"/>
              </a:rPr>
              <a:t> 복사</a:t>
            </a:r>
          </a:p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100" b="0" i="0" u="none" strike="noStrike" kern="1200" cap="none" spc="0" normalizeH="0" baseline="0">
                <a:solidFill>
                  <a:srgbClr val="1F363E"/>
                </a:solidFill>
                <a:latin typeface="THE정고딕130"/>
                <a:ea typeface="THE정고딕130"/>
              </a:rPr>
              <a:t>카카오톡 공유하기 </a:t>
            </a:r>
          </a:p>
        </p:txBody>
      </p:sp>
      <p:grpSp>
        <p:nvGrpSpPr>
          <p:cNvPr id="66" name="그룹 65"/>
          <p:cNvGrpSpPr/>
          <p:nvPr/>
        </p:nvGrpSpPr>
        <p:grpSpPr>
          <a:xfrm>
            <a:off x="5311005" y="397249"/>
            <a:ext cx="6523238" cy="6053976"/>
            <a:chOff x="5311005" y="397249"/>
            <a:chExt cx="6523238" cy="6053976"/>
          </a:xfrm>
          <a:effectLst>
            <a:outerShdw blurRad="76200" dist="76200" dir="2700000" algn="ctr" rotWithShape="0">
              <a:srgbClr val="000000">
                <a:alpha val="50000"/>
              </a:srgbClr>
            </a:outerShdw>
          </a:effectLst>
        </p:grpSpPr>
        <p:pic>
          <p:nvPicPr>
            <p:cNvPr id="50" name="그림 49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6191250" y="3429000"/>
              <a:ext cx="0" cy="0"/>
            </a:xfrm>
            <a:prstGeom prst="rect">
              <a:avLst/>
            </a:prstGeom>
          </p:spPr>
        </p:pic>
        <p:pic>
          <p:nvPicPr>
            <p:cNvPr id="51" name="그림 50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6343650" y="3581400"/>
              <a:ext cx="0" cy="0"/>
            </a:xfrm>
            <a:prstGeom prst="rect">
              <a:avLst/>
            </a:prstGeom>
          </p:spPr>
        </p:pic>
        <p:pic>
          <p:nvPicPr>
            <p:cNvPr id="52" name="그림 51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6496050" y="3733800"/>
              <a:ext cx="0" cy="0"/>
            </a:xfrm>
            <a:prstGeom prst="rect">
              <a:avLst/>
            </a:prstGeom>
          </p:spPr>
        </p:pic>
        <p:grpSp>
          <p:nvGrpSpPr>
            <p:cNvPr id="61" name="그룹 60"/>
            <p:cNvGrpSpPr/>
            <p:nvPr/>
          </p:nvGrpSpPr>
          <p:grpSpPr>
            <a:xfrm>
              <a:off x="5311005" y="397249"/>
              <a:ext cx="6523238" cy="6053976"/>
              <a:chOff x="5184678" y="695959"/>
              <a:chExt cx="6523238" cy="6053976"/>
            </a:xfrm>
          </p:grpSpPr>
          <p:pic>
            <p:nvPicPr>
              <p:cNvPr id="49" name="그림 48"/>
              <p:cNvPicPr>
                <a:picLocks noChangeAspect="1"/>
              </p:cNvPicPr>
              <p:nvPr/>
            </p:nvPicPr>
            <p:blipFill rotWithShape="1">
              <a:blip r:embed="rId3"/>
              <a:stretch>
                <a:fillRect/>
              </a:stretch>
            </p:blipFill>
            <p:spPr>
              <a:xfrm>
                <a:off x="5184679" y="695959"/>
                <a:ext cx="6523236" cy="3380131"/>
              </a:xfrm>
              <a:prstGeom prst="rect">
                <a:avLst/>
              </a:prstGeom>
            </p:spPr>
          </p:pic>
          <p:pic>
            <p:nvPicPr>
              <p:cNvPr id="55" name="그림 54"/>
              <p:cNvPicPr>
                <a:picLocks noChangeAspect="1"/>
              </p:cNvPicPr>
              <p:nvPr/>
            </p:nvPicPr>
            <p:blipFill rotWithShape="1">
              <a:blip r:embed="rId4"/>
              <a:stretch>
                <a:fillRect/>
              </a:stretch>
            </p:blipFill>
            <p:spPr>
              <a:xfrm>
                <a:off x="5184678" y="4073095"/>
                <a:ext cx="6523237" cy="413368"/>
              </a:xfrm>
              <a:prstGeom prst="rect">
                <a:avLst/>
              </a:prstGeom>
            </p:spPr>
          </p:pic>
          <p:pic>
            <p:nvPicPr>
              <p:cNvPr id="60" name="그림 59"/>
              <p:cNvPicPr>
                <a:picLocks noChangeAspect="1"/>
              </p:cNvPicPr>
              <p:nvPr/>
            </p:nvPicPr>
            <p:blipFill rotWithShape="1">
              <a:blip r:embed="rId5"/>
              <a:stretch>
                <a:fillRect/>
              </a:stretch>
            </p:blipFill>
            <p:spPr>
              <a:xfrm>
                <a:off x="5184678" y="4477247"/>
                <a:ext cx="6519078" cy="2272688"/>
              </a:xfrm>
              <a:prstGeom prst="rect">
                <a:avLst/>
              </a:prstGeom>
            </p:spPr>
          </p:pic>
        </p:grpSp>
      </p:grpSp>
      <p:sp>
        <p:nvSpPr>
          <p:cNvPr id="62" name="제목 1"/>
          <p:cNvSpPr/>
          <p:nvPr/>
        </p:nvSpPr>
        <p:spPr>
          <a:xfrm>
            <a:off x="728382" y="5078842"/>
            <a:ext cx="2718814" cy="33583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anchor="ctr">
            <a:normAutofit/>
          </a:bodyPr>
          <a:lstStyle/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600" b="0" i="0" u="none" strike="noStrike" kern="1200" cap="none" spc="0" normalizeH="0" baseline="0">
                <a:solidFill>
                  <a:srgbClr val="1F363E"/>
                </a:solidFill>
                <a:latin typeface="이사만루체 Light"/>
                <a:ea typeface="이사만루체 Light"/>
              </a:rPr>
              <a:t>5.</a:t>
            </a:r>
            <a:r>
              <a:rPr kumimoji="0" lang="ko-KR" altLang="en-US" sz="1600" b="0" i="0" u="none" strike="noStrike" kern="1200" cap="none" spc="0" normalizeH="0" baseline="0">
                <a:solidFill>
                  <a:srgbClr val="1F363E"/>
                </a:solidFill>
                <a:latin typeface="이사만루체 Light"/>
                <a:ea typeface="이사만루체 Light"/>
              </a:rPr>
              <a:t> 비슷한 상품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990731" y="5404210"/>
            <a:ext cx="4510335" cy="2612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100" b="0" i="0" u="none" strike="noStrike" kern="1200" cap="none" spc="0" normalizeH="0" baseline="0" dirty="0" smtClean="0">
                <a:solidFill>
                  <a:srgbClr val="1F363E"/>
                </a:solidFill>
                <a:latin typeface="THE정고딕130"/>
                <a:ea typeface="THE정고딕130"/>
              </a:rPr>
              <a:t>상품</a:t>
            </a:r>
            <a:r>
              <a:rPr lang="ko-KR" altLang="en-US" sz="1100" dirty="0" smtClean="0">
                <a:solidFill>
                  <a:srgbClr val="1F363E"/>
                </a:solidFill>
                <a:latin typeface="THE정고딕130"/>
                <a:ea typeface="THE정고딕130"/>
              </a:rPr>
              <a:t>테이블에서 </a:t>
            </a:r>
            <a:r>
              <a:rPr kumimoji="0" lang="ko-KR" altLang="en-US" sz="1100" b="0" i="0" u="none" strike="noStrike" kern="1200" cap="none" spc="0" normalizeH="0" baseline="0" dirty="0" smtClean="0">
                <a:solidFill>
                  <a:srgbClr val="1F363E"/>
                </a:solidFill>
                <a:latin typeface="THE정고딕130"/>
                <a:ea typeface="THE정고딕130"/>
              </a:rPr>
              <a:t>해당 </a:t>
            </a:r>
            <a:r>
              <a:rPr kumimoji="0" lang="ko-KR" altLang="en-US" sz="1100" b="0" i="0" u="none" strike="noStrike" kern="1200" cap="none" spc="0" normalizeH="0" baseline="0" dirty="0">
                <a:solidFill>
                  <a:srgbClr val="1F363E"/>
                </a:solidFill>
                <a:latin typeface="THE정고딕130"/>
                <a:ea typeface="THE정고딕130"/>
              </a:rPr>
              <a:t>상품의 태그와 </a:t>
            </a:r>
            <a:r>
              <a:rPr kumimoji="0" lang="en-US" altLang="ko-KR" sz="1100" b="0" i="0" u="none" strike="noStrike" kern="1200" cap="none" spc="0" normalizeH="0" baseline="0" dirty="0">
                <a:solidFill>
                  <a:srgbClr val="1F363E"/>
                </a:solidFill>
                <a:latin typeface="THE정고딕130"/>
                <a:ea typeface="THE정고딕130"/>
              </a:rPr>
              <a:t>2</a:t>
            </a:r>
            <a:r>
              <a:rPr kumimoji="0" lang="ko-KR" altLang="en-US" sz="1100" b="0" i="0" u="none" strike="noStrike" kern="1200" cap="none" spc="0" normalizeH="0" baseline="0" dirty="0" err="1">
                <a:solidFill>
                  <a:srgbClr val="1F363E"/>
                </a:solidFill>
                <a:latin typeface="THE정고딕130"/>
                <a:ea typeface="THE정고딕130"/>
              </a:rPr>
              <a:t>개이상</a:t>
            </a:r>
            <a:r>
              <a:rPr kumimoji="0" lang="ko-KR" altLang="en-US" sz="1100" b="0" i="0" u="none" strike="noStrike" kern="1200" cap="none" spc="0" normalizeH="0" baseline="0" dirty="0">
                <a:solidFill>
                  <a:srgbClr val="1F363E"/>
                </a:solidFill>
                <a:latin typeface="THE정고딕130"/>
                <a:ea typeface="THE정고딕130"/>
              </a:rPr>
              <a:t> 겹치는 상품 </a:t>
            </a:r>
            <a:r>
              <a:rPr kumimoji="0" lang="en-US" altLang="ko-KR" sz="1100" b="0" i="0" u="none" strike="noStrike" kern="1200" cap="none" spc="0" normalizeH="0" baseline="0" dirty="0">
                <a:solidFill>
                  <a:srgbClr val="1F363E"/>
                </a:solidFill>
                <a:latin typeface="THE정고딕130"/>
                <a:ea typeface="THE정고딕130"/>
              </a:rPr>
              <a:t>3</a:t>
            </a:r>
            <a:r>
              <a:rPr kumimoji="0" lang="ko-KR" altLang="en-US" sz="1100" b="0" i="0" u="none" strike="noStrike" kern="1200" cap="none" spc="0" normalizeH="0" baseline="0" dirty="0">
                <a:solidFill>
                  <a:srgbClr val="1F363E"/>
                </a:solidFill>
                <a:latin typeface="THE정고딕130"/>
                <a:ea typeface="THE정고딕130"/>
              </a:rPr>
              <a:t>건 표시</a:t>
            </a:r>
          </a:p>
        </p:txBody>
      </p:sp>
      <p:pic>
        <p:nvPicPr>
          <p:cNvPr id="57" name="그림 56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2968398" y="3640567"/>
            <a:ext cx="2523143" cy="724594"/>
          </a:xfrm>
          <a:prstGeom prst="rect">
            <a:avLst/>
          </a:prstGeom>
          <a:ln>
            <a:noFill/>
          </a:ln>
          <a:effectLst>
            <a:outerShdw blurRad="76200" dist="76200" dir="2700000" algn="ctr" rotWithShape="0">
              <a:srgbClr val="000000">
                <a:alpha val="50000"/>
              </a:srgbClr>
            </a:outerShdw>
          </a:effectLst>
        </p:spPr>
      </p:pic>
      <p:pic>
        <p:nvPicPr>
          <p:cNvPr id="53" name="그림 52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2968398" y="4382314"/>
            <a:ext cx="2523143" cy="711655"/>
          </a:xfrm>
          <a:prstGeom prst="rect">
            <a:avLst/>
          </a:prstGeom>
          <a:ln>
            <a:noFill/>
          </a:ln>
          <a:effectLst>
            <a:outerShdw blurRad="76200" dist="76200" dir="2700000" algn="ctr" rotWithShape="0">
              <a:srgbClr val="000000">
                <a:alpha val="50000"/>
              </a:srgbClr>
            </a:outerShdw>
          </a:effectLst>
        </p:spPr>
      </p:pic>
      <p:cxnSp>
        <p:nvCxnSpPr>
          <p:cNvPr id="67" name="연결선: 꺾임 44"/>
          <p:cNvCxnSpPr/>
          <p:nvPr/>
        </p:nvCxnSpPr>
        <p:spPr>
          <a:xfrm rot="16200000" flipH="1">
            <a:off x="4019064" y="3007610"/>
            <a:ext cx="501654" cy="486633"/>
          </a:xfrm>
          <a:prstGeom prst="bentConnector3">
            <a:avLst>
              <a:gd name="adj1" fmla="val -1201"/>
            </a:avLst>
          </a:prstGeom>
          <a:ln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8" name="그림 67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9223629" y="4253184"/>
            <a:ext cx="2692322" cy="773215"/>
          </a:xfrm>
          <a:prstGeom prst="rect">
            <a:avLst/>
          </a:prstGeom>
          <a:effectLst>
            <a:outerShdw blurRad="76200" dist="76200" dir="2700000" algn="ctr" rotWithShape="0">
              <a:srgbClr val="000000">
                <a:alpha val="50000"/>
              </a:srgbClr>
            </a:outerShdw>
          </a:effectLst>
        </p:spPr>
      </p:pic>
      <p:cxnSp>
        <p:nvCxnSpPr>
          <p:cNvPr id="69" name="직선 화살표 연결선 36"/>
          <p:cNvCxnSpPr/>
          <p:nvPr/>
        </p:nvCxnSpPr>
        <p:spPr>
          <a:xfrm rot="16200000" flipH="1">
            <a:off x="10588000" y="3971925"/>
            <a:ext cx="488691" cy="5"/>
          </a:xfrm>
          <a:prstGeom prst="straightConnector1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0" name="그림 69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9223628" y="5036520"/>
            <a:ext cx="2692416" cy="773242"/>
          </a:xfrm>
          <a:prstGeom prst="rect">
            <a:avLst/>
          </a:prstGeom>
          <a:effectLst>
            <a:outerShdw blurRad="76200" dist="76200" dir="2700000" algn="ctr" rotWithShape="0">
              <a:srgbClr val="000000">
                <a:alpha val="50000"/>
              </a:srgbClr>
            </a:outerShdw>
          </a:effectLst>
        </p:spPr>
      </p:pic>
      <p:sp>
        <p:nvSpPr>
          <p:cNvPr id="71" name="제목 1"/>
          <p:cNvSpPr/>
          <p:nvPr/>
        </p:nvSpPr>
        <p:spPr>
          <a:xfrm>
            <a:off x="728382" y="5712198"/>
            <a:ext cx="2718814" cy="33583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anchor="ctr">
            <a:normAutofit/>
          </a:bodyPr>
          <a:lstStyle/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600" b="0" i="0" u="none" strike="noStrike" kern="1200" cap="none" spc="0" normalizeH="0" baseline="0">
                <a:solidFill>
                  <a:srgbClr val="1F363E"/>
                </a:solidFill>
                <a:latin typeface="이사만루체 Light"/>
                <a:ea typeface="이사만루체 Light"/>
              </a:rPr>
              <a:t>6.</a:t>
            </a:r>
            <a:r>
              <a:rPr kumimoji="0" lang="ko-KR" altLang="en-US" sz="1600" b="0" i="0" u="none" strike="noStrike" kern="1200" cap="none" spc="0" normalizeH="0" baseline="0">
                <a:solidFill>
                  <a:srgbClr val="1F363E"/>
                </a:solidFill>
                <a:latin typeface="이사만루체 Light"/>
                <a:ea typeface="이사만루체 Light"/>
              </a:rPr>
              <a:t> 대여하기</a:t>
            </a:r>
            <a:r>
              <a:rPr kumimoji="0" lang="en-US" altLang="ko-KR" sz="1600" b="0" i="0" u="none" strike="noStrike" kern="1200" cap="none" spc="0" normalizeH="0" baseline="0">
                <a:solidFill>
                  <a:srgbClr val="1F363E"/>
                </a:solidFill>
                <a:latin typeface="이사만루체 Light"/>
                <a:ea typeface="이사만루체 Light"/>
              </a:rPr>
              <a:t>,</a:t>
            </a:r>
            <a:r>
              <a:rPr kumimoji="0" lang="ko-KR" altLang="en-US" sz="1600" b="0" i="0" u="none" strike="noStrike" kern="1200" cap="none" spc="0" normalizeH="0" baseline="0">
                <a:solidFill>
                  <a:srgbClr val="1F363E"/>
                </a:solidFill>
                <a:latin typeface="이사만루체 Light"/>
                <a:ea typeface="이사만루체 Light"/>
              </a:rPr>
              <a:t> 장바구니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990731" y="6037566"/>
            <a:ext cx="451033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100" b="0" i="0" u="none" strike="noStrike" kern="1200" cap="none" spc="0" normalizeH="0" baseline="0" dirty="0">
                <a:solidFill>
                  <a:srgbClr val="1F363E"/>
                </a:solidFill>
                <a:latin typeface="THE정고딕130"/>
                <a:ea typeface="THE정고딕130"/>
              </a:rPr>
              <a:t>대여하기 </a:t>
            </a:r>
            <a:r>
              <a:rPr kumimoji="0" lang="ko-KR" altLang="en-US" sz="1100" b="0" i="0" u="none" strike="noStrike" kern="1200" cap="none" spc="0" normalizeH="0" baseline="0" dirty="0" err="1">
                <a:solidFill>
                  <a:srgbClr val="1F363E"/>
                </a:solidFill>
                <a:latin typeface="THE정고딕130"/>
                <a:ea typeface="THE정고딕130"/>
              </a:rPr>
              <a:t>클릭시</a:t>
            </a:r>
            <a:r>
              <a:rPr kumimoji="0" lang="ko-KR" altLang="en-US" sz="1100" b="0" i="0" u="none" strike="noStrike" kern="1200" cap="none" spc="0" normalizeH="0" baseline="0" dirty="0">
                <a:solidFill>
                  <a:srgbClr val="1F363E"/>
                </a:solidFill>
                <a:latin typeface="THE정고딕130"/>
                <a:ea typeface="THE정고딕130"/>
              </a:rPr>
              <a:t> 결제 페이지 이동</a:t>
            </a:r>
          </a:p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100" b="0" i="0" u="none" strike="noStrike" kern="1200" cap="none" spc="0" normalizeH="0" baseline="0" dirty="0">
                <a:solidFill>
                  <a:srgbClr val="1F363E"/>
                </a:solidFill>
                <a:latin typeface="THE정고딕130"/>
                <a:ea typeface="THE정고딕130"/>
              </a:rPr>
              <a:t>장바구니 </a:t>
            </a:r>
            <a:r>
              <a:rPr kumimoji="0" lang="ko-KR" altLang="en-US" sz="1100" b="0" i="0" u="none" strike="noStrike" kern="1200" cap="none" spc="0" normalizeH="0" baseline="0" dirty="0" err="1">
                <a:solidFill>
                  <a:srgbClr val="1F363E"/>
                </a:solidFill>
                <a:latin typeface="THE정고딕130"/>
                <a:ea typeface="THE정고딕130"/>
              </a:rPr>
              <a:t>클릭시</a:t>
            </a:r>
            <a:r>
              <a:rPr kumimoji="0" lang="ko-KR" altLang="en-US" sz="1100" b="0" i="0" u="none" strike="noStrike" kern="1200" cap="none" spc="0" normalizeH="0" baseline="0" dirty="0">
                <a:solidFill>
                  <a:srgbClr val="1F363E"/>
                </a:solidFill>
                <a:latin typeface="THE정고딕130"/>
                <a:ea typeface="THE정고딕130"/>
              </a:rPr>
              <a:t> </a:t>
            </a:r>
            <a:r>
              <a:rPr kumimoji="0" lang="en-US" altLang="ko-KR" sz="1100" b="0" i="0" u="none" strike="noStrike" kern="1200" cap="none" spc="0" normalizeH="0" baseline="0" dirty="0" smtClean="0">
                <a:solidFill>
                  <a:srgbClr val="1F363E"/>
                </a:solidFill>
                <a:latin typeface="THE정고딕130"/>
                <a:ea typeface="THE정고딕130"/>
              </a:rPr>
              <a:t>Cart</a:t>
            </a:r>
            <a:r>
              <a:rPr lang="ko-KR" altLang="en-US" sz="1100" dirty="0" smtClean="0">
                <a:solidFill>
                  <a:srgbClr val="1F363E"/>
                </a:solidFill>
                <a:latin typeface="THE정고딕130"/>
                <a:ea typeface="THE정고딕130"/>
              </a:rPr>
              <a:t>테이블</a:t>
            </a:r>
            <a:r>
              <a:rPr kumimoji="0" lang="ko-KR" altLang="en-US" sz="1100" b="0" i="0" u="none" strike="noStrike" kern="1200" cap="none" spc="0" normalizeH="0" baseline="0" dirty="0" smtClean="0">
                <a:solidFill>
                  <a:srgbClr val="1F363E"/>
                </a:solidFill>
                <a:latin typeface="THE정고딕130"/>
                <a:ea typeface="THE정고딕130"/>
              </a:rPr>
              <a:t> </a:t>
            </a:r>
            <a:r>
              <a:rPr kumimoji="0" lang="ko-KR" altLang="en-US" sz="1100" b="0" i="0" u="none" strike="noStrike" kern="1200" cap="none" spc="0" normalizeH="0" baseline="0" dirty="0" err="1">
                <a:solidFill>
                  <a:srgbClr val="1F363E"/>
                </a:solidFill>
                <a:latin typeface="THE정고딕130"/>
                <a:ea typeface="THE정고딕130"/>
              </a:rPr>
              <a:t>인설트</a:t>
            </a:r>
            <a:r>
              <a:rPr kumimoji="0" lang="en-US" altLang="ko-KR" sz="1100" b="0" i="0" u="none" strike="noStrike" kern="1200" cap="none" spc="0" normalizeH="0" baseline="0" dirty="0">
                <a:solidFill>
                  <a:srgbClr val="1F363E"/>
                </a:solidFill>
                <a:latin typeface="THE정고딕130"/>
                <a:ea typeface="THE정고딕130"/>
              </a:rPr>
              <a:t>,</a:t>
            </a:r>
            <a:r>
              <a:rPr kumimoji="0" lang="ko-KR" altLang="en-US" sz="1100" b="0" i="0" u="none" strike="noStrike" kern="1200" cap="none" spc="0" normalizeH="0" baseline="0" dirty="0">
                <a:solidFill>
                  <a:srgbClr val="1F363E"/>
                </a:solidFill>
                <a:latin typeface="THE정고딕130"/>
                <a:ea typeface="THE정고딕130"/>
              </a:rPr>
              <a:t> </a:t>
            </a:r>
            <a:r>
              <a:rPr kumimoji="0" lang="ko-KR" altLang="en-US" sz="1100" b="0" i="0" u="none" strike="noStrike" kern="1200" cap="none" spc="0" normalizeH="0" baseline="0" dirty="0" err="1">
                <a:solidFill>
                  <a:srgbClr val="1F363E"/>
                </a:solidFill>
                <a:latin typeface="THE정고딕130"/>
                <a:ea typeface="THE정고딕130"/>
              </a:rPr>
              <a:t>안내메세지</a:t>
            </a:r>
            <a:r>
              <a:rPr kumimoji="0" lang="ko-KR" altLang="en-US" sz="1100" b="0" i="0" u="none" strike="noStrike" kern="1200" cap="none" spc="0" normalizeH="0" baseline="0" dirty="0">
                <a:solidFill>
                  <a:srgbClr val="1F363E"/>
                </a:solidFill>
                <a:latin typeface="THE정고딕130"/>
                <a:ea typeface="THE정고딕130"/>
              </a:rPr>
              <a:t> </a:t>
            </a:r>
            <a:r>
              <a:rPr kumimoji="0" lang="ko-KR" altLang="en-US" sz="1100" b="0" i="0" u="none" strike="noStrike" kern="1200" cap="none" spc="0" normalizeH="0" baseline="0" dirty="0" err="1">
                <a:solidFill>
                  <a:srgbClr val="1F363E"/>
                </a:solidFill>
                <a:latin typeface="THE정고딕130"/>
                <a:ea typeface="THE정고딕130"/>
              </a:rPr>
              <a:t>경고창</a:t>
            </a:r>
            <a:r>
              <a:rPr kumimoji="0" lang="ko-KR" altLang="en-US" sz="1100" b="0" i="0" u="none" strike="noStrike" kern="1200" cap="none" spc="0" normalizeH="0" baseline="0" dirty="0">
                <a:solidFill>
                  <a:srgbClr val="1F363E"/>
                </a:solidFill>
                <a:latin typeface="THE정고딕130"/>
                <a:ea typeface="THE정고딕130"/>
              </a:rPr>
              <a:t> 생성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687836" y="1553070"/>
            <a:ext cx="1409479" cy="357875"/>
          </a:xfrm>
          <a:prstGeom prst="rect">
            <a:avLst/>
          </a:prstGeom>
          <a:solidFill>
            <a:srgbClr val="2E4D58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500" dirty="0" smtClean="0">
                <a:latin typeface="이사만루체 Light"/>
                <a:ea typeface="이사만루체 Light"/>
              </a:rPr>
              <a:t>Back </a:t>
            </a:r>
            <a:r>
              <a:rPr lang="ko-KR" altLang="en-US" sz="1500" dirty="0">
                <a:latin typeface="이사만루체 Light"/>
                <a:ea typeface="이사만루체 Light"/>
              </a:rPr>
              <a:t>구현</a:t>
            </a:r>
          </a:p>
        </p:txBody>
      </p:sp>
      <p:sp>
        <p:nvSpPr>
          <p:cNvPr id="9" name="제목 1"/>
          <p:cNvSpPr/>
          <p:nvPr/>
        </p:nvSpPr>
        <p:spPr>
          <a:xfrm>
            <a:off x="588017" y="672393"/>
            <a:ext cx="3641952" cy="44044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anchor="ctr">
            <a:noAutofit/>
          </a:bodyPr>
          <a:lstStyle/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3000" b="0" i="0" u="none" strike="noStrike" kern="1200" cap="none" spc="0" normalizeH="0" baseline="0">
                <a:solidFill>
                  <a:srgbClr val="1F363E"/>
                </a:solidFill>
                <a:latin typeface="이사만루체 Bold"/>
                <a:ea typeface="이사만루체 Bold"/>
              </a:rPr>
              <a:t>화면구성</a:t>
            </a:r>
          </a:p>
          <a:p>
            <a:pPr>
              <a:defRPr/>
            </a:pPr>
            <a:r>
              <a:rPr lang="ko-KR" altLang="en-US" sz="2000">
                <a:solidFill>
                  <a:srgbClr val="1F363E"/>
                </a:solidFill>
                <a:latin typeface="이사만루체 Light"/>
                <a:ea typeface="이사만루체 Light"/>
              </a:rPr>
              <a:t>상품디테일 페이지 </a:t>
            </a:r>
            <a:r>
              <a:rPr lang="en-US" altLang="ko-KR" sz="2000">
                <a:solidFill>
                  <a:srgbClr val="1F363E"/>
                </a:solidFill>
                <a:latin typeface="이사만루체 Light"/>
                <a:ea typeface="이사만루체 Light"/>
              </a:rPr>
              <a:t>&gt;</a:t>
            </a:r>
            <a:r>
              <a:rPr lang="ko-KR" altLang="en-US" sz="2000">
                <a:solidFill>
                  <a:srgbClr val="1F363E"/>
                </a:solidFill>
                <a:latin typeface="이사만루체 Light"/>
                <a:ea typeface="이사만루체 Light"/>
              </a:rPr>
              <a:t> 상</a:t>
            </a:r>
            <a:r>
              <a:rPr lang="en-US" altLang="ko-KR" sz="2000">
                <a:solidFill>
                  <a:srgbClr val="1F363E"/>
                </a:solidFill>
                <a:latin typeface="이사만루체 Light"/>
                <a:ea typeface="이사만루체 Light"/>
              </a:rPr>
              <a:t>&amp;</a:t>
            </a:r>
            <a:r>
              <a:rPr lang="ko-KR" altLang="en-US" sz="2000">
                <a:solidFill>
                  <a:srgbClr val="1F363E"/>
                </a:solidFill>
                <a:latin typeface="이사만루체 Light"/>
                <a:ea typeface="이사만루체 Light"/>
              </a:rPr>
              <a:t>하단부 </a:t>
            </a:r>
          </a:p>
        </p:txBody>
      </p:sp>
      <p:sp>
        <p:nvSpPr>
          <p:cNvPr id="11" name="TextBox 10"/>
          <p:cNvSpPr txBox="1"/>
          <p:nvPr/>
        </p:nvSpPr>
        <p:spPr>
          <a:xfrm rot="5400000">
            <a:off x="11470301" y="479320"/>
            <a:ext cx="1008658" cy="2617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100" b="0" i="0" u="none" strike="noStrike" kern="1200" cap="none" spc="0" normalizeH="0" baseline="0">
                <a:solidFill>
                  <a:srgbClr val="8796AA"/>
                </a:solidFill>
                <a:latin typeface="THE정고딕130"/>
                <a:ea typeface="THE정고딕130"/>
              </a:rPr>
              <a:t>Share Verni</a:t>
            </a:r>
          </a:p>
        </p:txBody>
      </p:sp>
      <p:sp>
        <p:nvSpPr>
          <p:cNvPr id="40" name="제목 1"/>
          <p:cNvSpPr/>
          <p:nvPr/>
        </p:nvSpPr>
        <p:spPr>
          <a:xfrm>
            <a:off x="776007" y="3141843"/>
            <a:ext cx="2718814" cy="33583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anchor="ctr">
            <a:normAutofit/>
          </a:bodyPr>
          <a:lstStyle/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1600" dirty="0">
                <a:solidFill>
                  <a:srgbClr val="1F363E"/>
                </a:solidFill>
                <a:latin typeface="이사만루체 Light"/>
                <a:ea typeface="이사만루체 Light"/>
              </a:rPr>
              <a:t>2</a:t>
            </a:r>
            <a:r>
              <a:rPr kumimoji="0" lang="en-US" altLang="ko-KR" sz="1600" b="0" i="0" u="none" strike="noStrike" kern="1200" cap="none" spc="0" normalizeH="0" baseline="0" dirty="0" smtClean="0">
                <a:solidFill>
                  <a:srgbClr val="1F363E"/>
                </a:solidFill>
                <a:latin typeface="이사만루체 Light"/>
                <a:ea typeface="이사만루체 Light"/>
              </a:rPr>
              <a:t>.</a:t>
            </a:r>
            <a:r>
              <a:rPr kumimoji="0" lang="ko-KR" altLang="en-US" sz="1600" b="0" i="0" u="none" strike="noStrike" kern="1200" cap="none" spc="0" normalizeH="0" baseline="0" dirty="0" smtClean="0">
                <a:solidFill>
                  <a:srgbClr val="1F363E"/>
                </a:solidFill>
                <a:latin typeface="이사만루체 Light"/>
                <a:ea typeface="이사만루체 Light"/>
              </a:rPr>
              <a:t> </a:t>
            </a:r>
            <a:r>
              <a:rPr kumimoji="0" lang="ko-KR" altLang="en-US" sz="1600" b="0" i="0" u="none" strike="noStrike" kern="1200" cap="none" spc="0" normalizeH="0" baseline="0" dirty="0">
                <a:solidFill>
                  <a:srgbClr val="1F363E"/>
                </a:solidFill>
                <a:latin typeface="이사만루체 Light"/>
                <a:ea typeface="이사만루체 Light"/>
              </a:rPr>
              <a:t>이벤트 쿠폰 </a:t>
            </a:r>
            <a:r>
              <a:rPr kumimoji="0" lang="ko-KR" altLang="en-US" sz="1600" b="0" i="0" u="none" strike="noStrike" kern="1200" cap="none" spc="0" normalizeH="0" baseline="0" dirty="0" smtClean="0">
                <a:solidFill>
                  <a:srgbClr val="1F363E"/>
                </a:solidFill>
                <a:latin typeface="이사만루체 Light"/>
                <a:ea typeface="이사만루체 Light"/>
              </a:rPr>
              <a:t>받기</a:t>
            </a:r>
            <a:r>
              <a:rPr kumimoji="0" lang="ko-KR" altLang="en-US" sz="1600" b="0" i="0" u="none" strike="noStrike" kern="1200" cap="none" spc="0" normalizeH="0" dirty="0" smtClean="0">
                <a:solidFill>
                  <a:srgbClr val="1F363E"/>
                </a:solidFill>
                <a:latin typeface="이사만루체 Light"/>
                <a:ea typeface="이사만루체 Light"/>
              </a:rPr>
              <a:t> </a:t>
            </a:r>
            <a:r>
              <a:rPr kumimoji="0" lang="en-US" altLang="ko-KR" sz="1600" b="0" i="0" u="none" strike="noStrike" kern="1200" cap="none" spc="0" normalizeH="0" dirty="0" smtClean="0">
                <a:solidFill>
                  <a:srgbClr val="1F363E"/>
                </a:solidFill>
                <a:latin typeface="이사만루체 Light"/>
                <a:ea typeface="이사만루체 Light"/>
              </a:rPr>
              <a:t>SQL</a:t>
            </a:r>
            <a:endParaRPr kumimoji="0" lang="ko-KR" altLang="en-US" sz="1600" b="0" i="0" u="none" strike="noStrike" kern="1200" cap="none" spc="0" normalizeH="0" baseline="0" dirty="0">
              <a:solidFill>
                <a:srgbClr val="1F363E"/>
              </a:solidFill>
              <a:latin typeface="이사만루체 Light"/>
              <a:ea typeface="이사만루체 Light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990731" y="3467211"/>
            <a:ext cx="451033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defRPr/>
            </a:pPr>
            <a:r>
              <a:rPr lang="en-US" altLang="ko-KR" sz="1100" dirty="0" err="1">
                <a:solidFill>
                  <a:srgbClr val="1F363E"/>
                </a:solidFill>
                <a:latin typeface="THE정고딕130"/>
                <a:ea typeface="THE정고딕130"/>
              </a:rPr>
              <a:t>MyBatis</a:t>
            </a:r>
            <a:r>
              <a:rPr lang="en-US" altLang="ko-KR" sz="1100" dirty="0">
                <a:solidFill>
                  <a:srgbClr val="1F363E"/>
                </a:solidFill>
                <a:latin typeface="THE정고딕130"/>
                <a:ea typeface="THE정고딕130"/>
              </a:rPr>
              <a:t> </a:t>
            </a:r>
            <a:r>
              <a:rPr lang="ko-KR" altLang="en-US" sz="1100" dirty="0" smtClean="0">
                <a:solidFill>
                  <a:srgbClr val="1F363E"/>
                </a:solidFill>
                <a:latin typeface="THE정고딕130"/>
                <a:ea typeface="THE정고딕130"/>
              </a:rPr>
              <a:t>활용</a:t>
            </a:r>
            <a:endParaRPr lang="en-US" altLang="ko-KR" sz="1100" dirty="0" smtClean="0">
              <a:solidFill>
                <a:srgbClr val="1F363E"/>
              </a:solidFill>
              <a:latin typeface="THE정고딕130"/>
              <a:ea typeface="THE정고딕130"/>
            </a:endParaRPr>
          </a:p>
          <a:p>
            <a:pPr>
              <a:spcBef>
                <a:spcPct val="0"/>
              </a:spcBef>
              <a:defRPr/>
            </a:pPr>
            <a:r>
              <a:rPr lang="en-US" altLang="ko-KR" sz="1100" dirty="0" smtClean="0">
                <a:solidFill>
                  <a:srgbClr val="1F363E"/>
                </a:solidFill>
                <a:latin typeface="THE정고딕130"/>
                <a:ea typeface="THE정고딕130"/>
              </a:rPr>
              <a:t>1.</a:t>
            </a:r>
            <a:r>
              <a:rPr lang="ko-KR" altLang="en-US" sz="1100" dirty="0" smtClean="0">
                <a:solidFill>
                  <a:srgbClr val="1F363E"/>
                </a:solidFill>
                <a:latin typeface="THE정고딕130"/>
                <a:ea typeface="THE정고딕130"/>
              </a:rPr>
              <a:t>  </a:t>
            </a:r>
            <a:r>
              <a:rPr lang="en-US" altLang="ko-KR" sz="1100" dirty="0" smtClean="0">
                <a:solidFill>
                  <a:srgbClr val="1F363E"/>
                </a:solidFill>
                <a:latin typeface="THE정고딕130"/>
                <a:ea typeface="THE정고딕130"/>
              </a:rPr>
              <a:t>NVL</a:t>
            </a:r>
            <a:r>
              <a:rPr lang="ko-KR" altLang="en-US" sz="1100" dirty="0" smtClean="0">
                <a:solidFill>
                  <a:srgbClr val="1F363E"/>
                </a:solidFill>
                <a:latin typeface="THE정고딕130"/>
                <a:ea typeface="THE정고딕130"/>
              </a:rPr>
              <a:t>함수 사용하여 로그인 된 회원의 쿠폰 발행 여부 확인</a:t>
            </a:r>
            <a:endParaRPr lang="en-US" altLang="ko-KR" sz="1100" dirty="0" smtClean="0">
              <a:solidFill>
                <a:srgbClr val="1F363E"/>
              </a:solidFill>
              <a:latin typeface="THE정고딕130"/>
              <a:ea typeface="THE정고딕130"/>
            </a:endParaRPr>
          </a:p>
          <a:p>
            <a:pPr>
              <a:spcBef>
                <a:spcPct val="0"/>
              </a:spcBef>
              <a:defRPr/>
            </a:pPr>
            <a:r>
              <a:rPr kumimoji="0" lang="en-US" altLang="ko-KR" sz="1100" b="0" i="0" u="none" strike="noStrike" kern="1200" cap="none" spc="0" normalizeH="0" baseline="0" dirty="0" smtClean="0">
                <a:solidFill>
                  <a:srgbClr val="1F363E"/>
                </a:solidFill>
                <a:latin typeface="THE정고딕130"/>
                <a:ea typeface="THE정고딕130"/>
              </a:rPr>
              <a:t>2. </a:t>
            </a:r>
            <a:r>
              <a:rPr lang="en-US" altLang="ko-KR" sz="1100" dirty="0" smtClean="0">
                <a:solidFill>
                  <a:srgbClr val="1F363E"/>
                </a:solidFill>
                <a:latin typeface="THE정고딕130"/>
                <a:ea typeface="THE정고딕130"/>
              </a:rPr>
              <a:t>INSERT</a:t>
            </a:r>
            <a:r>
              <a:rPr lang="ko-KR" altLang="en-US" sz="1100" dirty="0" smtClean="0">
                <a:solidFill>
                  <a:srgbClr val="1F363E"/>
                </a:solidFill>
                <a:latin typeface="THE정고딕130"/>
                <a:ea typeface="THE정고딕130"/>
              </a:rPr>
              <a:t> 리스트 가져오기</a:t>
            </a:r>
            <a:endParaRPr lang="en-US" altLang="ko-KR" sz="1100" dirty="0" smtClean="0">
              <a:solidFill>
                <a:srgbClr val="1F363E"/>
              </a:solidFill>
              <a:latin typeface="THE정고딕130"/>
              <a:ea typeface="THE정고딕130"/>
            </a:endParaRPr>
          </a:p>
          <a:p>
            <a:pPr>
              <a:spcBef>
                <a:spcPct val="0"/>
              </a:spcBef>
              <a:defRPr/>
            </a:pPr>
            <a:r>
              <a:rPr kumimoji="0" lang="en-US" altLang="ko-KR" sz="1100" b="0" i="0" u="none" strike="noStrike" kern="1200" cap="none" spc="0" normalizeH="0" baseline="0" dirty="0" smtClean="0">
                <a:solidFill>
                  <a:srgbClr val="1F363E"/>
                </a:solidFill>
                <a:latin typeface="THE정고딕130"/>
                <a:ea typeface="THE정고딕130"/>
              </a:rPr>
              <a:t>3. </a:t>
            </a:r>
            <a:r>
              <a:rPr kumimoji="0" lang="ko-KR" altLang="en-US" sz="1100" b="0" i="0" u="none" strike="noStrike" kern="1200" cap="none" spc="0" normalizeH="0" baseline="0" dirty="0" smtClean="0">
                <a:solidFill>
                  <a:srgbClr val="1F363E"/>
                </a:solidFill>
                <a:latin typeface="THE정고딕130"/>
                <a:ea typeface="THE정고딕130"/>
              </a:rPr>
              <a:t>가져온 리스트를 </a:t>
            </a:r>
            <a:r>
              <a:rPr lang="en-US" altLang="ko-KR" sz="1100" dirty="0" smtClean="0">
                <a:solidFill>
                  <a:srgbClr val="1F363E"/>
                </a:solidFill>
                <a:latin typeface="THE정고딕130"/>
                <a:ea typeface="THE정고딕130"/>
              </a:rPr>
              <a:t>MEMBER_COUPON</a:t>
            </a:r>
            <a:r>
              <a:rPr lang="ko-KR" altLang="en-US" sz="1100" dirty="0" smtClean="0">
                <a:solidFill>
                  <a:srgbClr val="1F363E"/>
                </a:solidFill>
                <a:latin typeface="THE정고딕130"/>
                <a:ea typeface="THE정고딕130"/>
              </a:rPr>
              <a:t>테이블에 </a:t>
            </a:r>
            <a:r>
              <a:rPr lang="en-US" altLang="ko-KR" sz="1100" dirty="0">
                <a:solidFill>
                  <a:srgbClr val="1F363E"/>
                </a:solidFill>
                <a:latin typeface="THE정고딕130"/>
                <a:ea typeface="THE정고딕130"/>
              </a:rPr>
              <a:t>INSERT</a:t>
            </a:r>
            <a:r>
              <a:rPr lang="ko-KR" altLang="en-US" sz="1100" dirty="0" smtClean="0">
                <a:solidFill>
                  <a:srgbClr val="1F363E"/>
                </a:solidFill>
                <a:latin typeface="THE정고딕130"/>
                <a:ea typeface="THE정고딕130"/>
              </a:rPr>
              <a:t> 하기</a:t>
            </a:r>
            <a:endParaRPr kumimoji="0" lang="ko-KR" altLang="en-US" sz="1100" b="0" i="0" u="none" strike="noStrike" kern="1200" cap="none" spc="0" normalizeH="0" baseline="0" dirty="0">
              <a:solidFill>
                <a:srgbClr val="1F363E"/>
              </a:solidFill>
              <a:latin typeface="THE정고딕130"/>
              <a:ea typeface="THE정고딕13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449" y="4370703"/>
            <a:ext cx="4444237" cy="2261103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3026" y="2066178"/>
            <a:ext cx="3235593" cy="2155510"/>
          </a:xfrm>
          <a:prstGeom prst="rect">
            <a:avLst/>
          </a:prstGeom>
          <a:ln>
            <a:solidFill>
              <a:schemeClr val="accent3"/>
            </a:solidFill>
          </a:ln>
        </p:spPr>
      </p:pic>
      <p:sp>
        <p:nvSpPr>
          <p:cNvPr id="35" name="제목 1"/>
          <p:cNvSpPr/>
          <p:nvPr/>
        </p:nvSpPr>
        <p:spPr>
          <a:xfrm>
            <a:off x="776007" y="2073420"/>
            <a:ext cx="2718814" cy="33583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anchor="ctr">
            <a:normAutofit/>
          </a:bodyPr>
          <a:lstStyle/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600" b="0" i="0" u="none" strike="noStrike" kern="1200" cap="none" spc="0" normalizeH="0" baseline="0" dirty="0">
                <a:solidFill>
                  <a:srgbClr val="1F363E"/>
                </a:solidFill>
                <a:latin typeface="이사만루체 Light"/>
                <a:ea typeface="이사만루체 Light"/>
              </a:rPr>
              <a:t>1.</a:t>
            </a:r>
            <a:r>
              <a:rPr kumimoji="0" lang="ko-KR" altLang="en-US" sz="1600" b="0" i="0" u="none" strike="noStrike" kern="1200" cap="none" spc="0" normalizeH="0" baseline="0" dirty="0">
                <a:solidFill>
                  <a:srgbClr val="1F363E"/>
                </a:solidFill>
                <a:latin typeface="이사만루체 Light"/>
                <a:ea typeface="이사만루체 Light"/>
              </a:rPr>
              <a:t> 이벤트 쿠폰 </a:t>
            </a:r>
            <a:r>
              <a:rPr kumimoji="0" lang="ko-KR" altLang="en-US" sz="1600" b="0" i="0" u="none" strike="noStrike" kern="1200" cap="none" spc="0" normalizeH="0" baseline="0" dirty="0" smtClean="0">
                <a:solidFill>
                  <a:srgbClr val="1F363E"/>
                </a:solidFill>
                <a:latin typeface="이사만루체 Light"/>
                <a:ea typeface="이사만루체 Light"/>
              </a:rPr>
              <a:t>받기</a:t>
            </a:r>
            <a:r>
              <a:rPr lang="en-US" altLang="ko-KR" sz="1600" dirty="0" smtClean="0">
                <a:solidFill>
                  <a:srgbClr val="1F363E"/>
                </a:solidFill>
                <a:latin typeface="이사만루체 Light"/>
                <a:ea typeface="이사만루체 Light"/>
              </a:rPr>
              <a:t>(Ajax)</a:t>
            </a:r>
            <a:endParaRPr kumimoji="0" lang="ko-KR" altLang="en-US" sz="1600" b="0" i="0" u="none" strike="noStrike" kern="1200" cap="none" spc="0" normalizeH="0" baseline="0" dirty="0">
              <a:solidFill>
                <a:srgbClr val="1F363E"/>
              </a:solidFill>
              <a:latin typeface="이사만루체 Light"/>
              <a:ea typeface="이사만루체 Light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990731" y="2398788"/>
            <a:ext cx="56122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defRPr/>
            </a:pPr>
            <a:r>
              <a:rPr lang="ko-KR" altLang="en-US" sz="1100" dirty="0" smtClean="0">
                <a:solidFill>
                  <a:srgbClr val="1F363E"/>
                </a:solidFill>
                <a:latin typeface="THE정고딕130"/>
                <a:ea typeface="THE정고딕130"/>
              </a:rPr>
              <a:t>회원으로 </a:t>
            </a:r>
            <a:r>
              <a:rPr lang="ko-KR" altLang="en-US" sz="1100" dirty="0">
                <a:solidFill>
                  <a:srgbClr val="1F363E"/>
                </a:solidFill>
                <a:latin typeface="THE정고딕130"/>
                <a:ea typeface="THE정고딕130"/>
              </a:rPr>
              <a:t>로그인 된 </a:t>
            </a:r>
            <a:r>
              <a:rPr lang="ko-KR" altLang="en-US" sz="1100" dirty="0" smtClean="0">
                <a:solidFill>
                  <a:srgbClr val="1F363E"/>
                </a:solidFill>
                <a:latin typeface="THE정고딕130"/>
                <a:ea typeface="THE정고딕130"/>
              </a:rPr>
              <a:t>상태에서 </a:t>
            </a:r>
            <a:r>
              <a:rPr lang="ko-KR" altLang="en-US" sz="1100" dirty="0">
                <a:solidFill>
                  <a:srgbClr val="1F363E"/>
                </a:solidFill>
                <a:latin typeface="THE정고딕130"/>
                <a:ea typeface="THE정고딕130"/>
              </a:rPr>
              <a:t>쿠폰 받기 버튼 </a:t>
            </a:r>
            <a:r>
              <a:rPr lang="ko-KR" altLang="en-US" sz="1100" dirty="0" smtClean="0">
                <a:solidFill>
                  <a:srgbClr val="1F363E"/>
                </a:solidFill>
                <a:latin typeface="THE정고딕130"/>
                <a:ea typeface="THE정고딕130"/>
              </a:rPr>
              <a:t>클릭할 경우 </a:t>
            </a:r>
            <a:endParaRPr lang="en-US" altLang="ko-KR" sz="1100" dirty="0" smtClean="0">
              <a:solidFill>
                <a:srgbClr val="1F363E"/>
              </a:solidFill>
              <a:latin typeface="THE정고딕130"/>
              <a:ea typeface="THE정고딕130"/>
            </a:endParaRPr>
          </a:p>
          <a:p>
            <a:pPr>
              <a:spcBef>
                <a:spcPct val="0"/>
              </a:spcBef>
              <a:defRPr/>
            </a:pPr>
            <a:r>
              <a:rPr lang="ko-KR" altLang="en-US" sz="1100" dirty="0" smtClean="0">
                <a:solidFill>
                  <a:srgbClr val="1F363E"/>
                </a:solidFill>
                <a:latin typeface="THE정고딕130"/>
                <a:ea typeface="THE정고딕130"/>
              </a:rPr>
              <a:t>쿠폰을 </a:t>
            </a:r>
            <a:r>
              <a:rPr lang="ko-KR" altLang="en-US" sz="1100" dirty="0">
                <a:solidFill>
                  <a:srgbClr val="1F363E"/>
                </a:solidFill>
                <a:latin typeface="THE정고딕130"/>
                <a:ea typeface="THE정고딕130"/>
              </a:rPr>
              <a:t>받지 않은 회원일 </a:t>
            </a:r>
            <a:r>
              <a:rPr lang="ko-KR" altLang="en-US" sz="1100" dirty="0" smtClean="0">
                <a:solidFill>
                  <a:srgbClr val="1F363E"/>
                </a:solidFill>
                <a:latin typeface="THE정고딕130"/>
                <a:ea typeface="THE정고딕130"/>
              </a:rPr>
              <a:t>시 쿠폰 발급</a:t>
            </a:r>
            <a:endParaRPr lang="ko-KR" altLang="en-US" sz="1100" dirty="0">
              <a:solidFill>
                <a:srgbClr val="1F363E"/>
              </a:solidFill>
              <a:latin typeface="THE정고딕130"/>
              <a:ea typeface="THE정고딕13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2350" y="1302080"/>
            <a:ext cx="3816269" cy="63465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5" name="꺾인 연결선 14"/>
          <p:cNvCxnSpPr/>
          <p:nvPr/>
        </p:nvCxnSpPr>
        <p:spPr>
          <a:xfrm flipV="1">
            <a:off x="3562198" y="1671521"/>
            <a:ext cx="3564976" cy="559792"/>
          </a:xfrm>
          <a:prstGeom prst="bentConnector3">
            <a:avLst>
              <a:gd name="adj1" fmla="val 51"/>
            </a:avLst>
          </a:prstGeom>
          <a:ln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그림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9093" y="4669053"/>
            <a:ext cx="4059526" cy="1962753"/>
          </a:xfrm>
          <a:prstGeom prst="rect">
            <a:avLst/>
          </a:prstGeom>
          <a:ln>
            <a:solidFill>
              <a:schemeClr val="accent3"/>
            </a:solidFill>
          </a:ln>
        </p:spPr>
      </p:pic>
    </p:spTree>
    <p:extLst>
      <p:ext uri="{BB962C8B-B14F-4D97-AF65-F5344CB8AC3E}">
        <p14:creationId xmlns:p14="http://schemas.microsoft.com/office/powerpoint/2010/main" val="2144535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687836" y="1553070"/>
            <a:ext cx="1409479" cy="357875"/>
          </a:xfrm>
          <a:prstGeom prst="rect">
            <a:avLst/>
          </a:prstGeom>
          <a:solidFill>
            <a:srgbClr val="2E4D58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500">
                <a:latin typeface="이사만루체 Light"/>
                <a:ea typeface="이사만루체 Light"/>
              </a:rPr>
              <a:t>Front </a:t>
            </a:r>
            <a:r>
              <a:rPr lang="ko-KR" altLang="en-US" sz="1500">
                <a:latin typeface="이사만루체 Light"/>
                <a:ea typeface="이사만루체 Light"/>
              </a:rPr>
              <a:t>구현</a:t>
            </a:r>
          </a:p>
        </p:txBody>
      </p:sp>
      <p:sp>
        <p:nvSpPr>
          <p:cNvPr id="13" name="제목 1"/>
          <p:cNvSpPr/>
          <p:nvPr/>
        </p:nvSpPr>
        <p:spPr>
          <a:xfrm>
            <a:off x="726377" y="2013738"/>
            <a:ext cx="1237148" cy="33583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anchor="ctr">
            <a:normAutofit/>
          </a:bodyPr>
          <a:lstStyle/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600" b="1" i="0" u="none" strike="noStrike" kern="1200" cap="none" spc="0" normalizeH="0" baseline="0">
                <a:solidFill>
                  <a:srgbClr val="1F363E"/>
                </a:solidFill>
                <a:latin typeface="이사만루체 Light"/>
                <a:ea typeface="이사만루체 Light"/>
              </a:rPr>
              <a:t>1.</a:t>
            </a:r>
            <a:r>
              <a:rPr kumimoji="0" lang="ko-KR" altLang="en-US" sz="1600" b="1" i="0" u="none" strike="noStrike" kern="1200" cap="none" spc="0" normalizeH="0" baseline="0">
                <a:solidFill>
                  <a:srgbClr val="1F363E"/>
                </a:solidFill>
                <a:latin typeface="이사만루체 Light"/>
                <a:ea typeface="이사만루체 Light"/>
              </a:rPr>
              <a:t> 토글</a:t>
            </a:r>
          </a:p>
        </p:txBody>
      </p:sp>
      <p:sp>
        <p:nvSpPr>
          <p:cNvPr id="15" name="제목 1"/>
          <p:cNvSpPr/>
          <p:nvPr/>
        </p:nvSpPr>
        <p:spPr>
          <a:xfrm>
            <a:off x="588017" y="672393"/>
            <a:ext cx="4752967" cy="44044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anchor="ctr">
            <a:noAutofit/>
          </a:bodyPr>
          <a:lstStyle/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ko-KR" altLang="en-US" sz="3000">
                <a:solidFill>
                  <a:srgbClr val="1F363E"/>
                </a:solidFill>
                <a:latin typeface="이사만루체 Bold"/>
                <a:ea typeface="이사만루체 Bold"/>
              </a:rPr>
              <a:t>화면구성</a:t>
            </a:r>
          </a:p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000" b="0" i="0" u="none" strike="noStrike" kern="1200" cap="none" spc="0" normalizeH="0" baseline="0">
                <a:solidFill>
                  <a:srgbClr val="1F363E"/>
                </a:solidFill>
                <a:latin typeface="이사만루체 Light"/>
                <a:ea typeface="이사만루체 Light"/>
              </a:rPr>
              <a:t>상품디테일 페이지 </a:t>
            </a:r>
            <a:r>
              <a:rPr kumimoji="0" lang="en-US" altLang="ko-KR" sz="2000" b="0" i="0" u="none" strike="noStrike" kern="1200" cap="none" spc="0" normalizeH="0" baseline="0">
                <a:solidFill>
                  <a:srgbClr val="1F363E"/>
                </a:solidFill>
                <a:latin typeface="이사만루체 Light"/>
                <a:ea typeface="이사만루체 Light"/>
              </a:rPr>
              <a:t>&gt;</a:t>
            </a:r>
            <a:r>
              <a:rPr kumimoji="0" lang="ko-KR" altLang="en-US" sz="2000" b="0" i="0" u="none" strike="noStrike" kern="1200" cap="none" spc="0" normalizeH="0" baseline="0">
                <a:solidFill>
                  <a:srgbClr val="1F363E"/>
                </a:solidFill>
                <a:latin typeface="이사만루체 Light"/>
                <a:ea typeface="이사만루체 Light"/>
              </a:rPr>
              <a:t> 상품</a:t>
            </a:r>
            <a:r>
              <a:rPr kumimoji="0" lang="en-US" altLang="ko-KR" sz="2000" b="0" i="0" u="none" strike="noStrike" kern="1200" cap="none" spc="0" normalizeH="0" baseline="0">
                <a:solidFill>
                  <a:srgbClr val="1F363E"/>
                </a:solidFill>
                <a:latin typeface="이사만루체 Light"/>
                <a:ea typeface="이사만루체 Light"/>
              </a:rPr>
              <a:t>Q&amp;A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91076" y="2349572"/>
            <a:ext cx="376998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ko-KR" altLang="en-US" sz="1100" dirty="0" err="1">
                <a:solidFill>
                  <a:srgbClr val="1F363E"/>
                </a:solidFill>
                <a:latin typeface="THE정고딕130"/>
                <a:ea typeface="THE정고딕130"/>
              </a:rPr>
              <a:t>토글을</a:t>
            </a:r>
            <a:r>
              <a:rPr lang="ko-KR" altLang="en-US" sz="1100" dirty="0">
                <a:solidFill>
                  <a:srgbClr val="1F363E"/>
                </a:solidFill>
                <a:latin typeface="THE정고딕130"/>
                <a:ea typeface="THE정고딕130"/>
              </a:rPr>
              <a:t> 이용해 제목 </a:t>
            </a:r>
            <a:r>
              <a:rPr lang="ko-KR" altLang="en-US" sz="1100" dirty="0" err="1">
                <a:solidFill>
                  <a:srgbClr val="1F363E"/>
                </a:solidFill>
                <a:latin typeface="THE정고딕130"/>
                <a:ea typeface="THE정고딕130"/>
              </a:rPr>
              <a:t>클릭시</a:t>
            </a:r>
            <a:r>
              <a:rPr lang="ko-KR" altLang="en-US" sz="1100" dirty="0">
                <a:solidFill>
                  <a:srgbClr val="1F363E"/>
                </a:solidFill>
                <a:latin typeface="THE정고딕130"/>
                <a:ea typeface="THE정고딕130"/>
              </a:rPr>
              <a:t> 내용과 댓글이 보이도록 구현</a:t>
            </a:r>
          </a:p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100" i="0" u="none" strike="noStrike" kern="1200" cap="none" spc="0" normalizeH="0" baseline="0" dirty="0">
                <a:solidFill>
                  <a:srgbClr val="1F363E"/>
                </a:solidFill>
                <a:latin typeface="THE정고딕130"/>
                <a:ea typeface="THE정고딕130"/>
              </a:rPr>
              <a:t>Q</a:t>
            </a:r>
            <a:r>
              <a:rPr lang="en-US" altLang="ko-KR" sz="1100" dirty="0">
                <a:solidFill>
                  <a:srgbClr val="1F363E"/>
                </a:solidFill>
                <a:latin typeface="THE정고딕130"/>
                <a:ea typeface="THE정고딕130"/>
              </a:rPr>
              <a:t>&amp;A </a:t>
            </a:r>
            <a:r>
              <a:rPr lang="ko-KR" altLang="en-US" sz="1100" dirty="0">
                <a:solidFill>
                  <a:srgbClr val="1F363E"/>
                </a:solidFill>
                <a:latin typeface="THE정고딕130"/>
                <a:ea typeface="THE정고딕130"/>
              </a:rPr>
              <a:t>작성시 유의사항 클릭하면 그에 관한 내용 출력</a:t>
            </a:r>
            <a:endParaRPr kumimoji="0" lang="ko-KR" altLang="en-US" sz="1100" i="0" u="none" strike="noStrike" kern="1200" cap="none" spc="0" normalizeH="0" baseline="0" dirty="0">
              <a:solidFill>
                <a:srgbClr val="1F363E"/>
              </a:solidFill>
              <a:latin typeface="THE정고딕130"/>
              <a:ea typeface="THE정고딕130"/>
            </a:endParaRPr>
          </a:p>
        </p:txBody>
      </p:sp>
      <p:sp>
        <p:nvSpPr>
          <p:cNvPr id="17" name="TextBox 16"/>
          <p:cNvSpPr txBox="1"/>
          <p:nvPr/>
        </p:nvSpPr>
        <p:spPr>
          <a:xfrm rot="5400000">
            <a:off x="11470301" y="479320"/>
            <a:ext cx="1008658" cy="2617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100" b="0" i="0" u="none" strike="noStrike" kern="1200" cap="none" spc="0" normalizeH="0" baseline="0">
                <a:solidFill>
                  <a:srgbClr val="8796AA"/>
                </a:solidFill>
                <a:latin typeface="THE정고딕130"/>
                <a:ea typeface="THE정고딕130"/>
              </a:rPr>
              <a:t>Share Verni</a:t>
            </a:r>
          </a:p>
        </p:txBody>
      </p:sp>
      <p:sp>
        <p:nvSpPr>
          <p:cNvPr id="18" name="제목 1"/>
          <p:cNvSpPr/>
          <p:nvPr/>
        </p:nvSpPr>
        <p:spPr>
          <a:xfrm>
            <a:off x="698457" y="3372426"/>
            <a:ext cx="2526374" cy="347177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anchor="ctr">
            <a:normAutofit/>
          </a:bodyPr>
          <a:lstStyle/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1600" b="1">
                <a:solidFill>
                  <a:srgbClr val="1F363E"/>
                </a:solidFill>
                <a:latin typeface="이사만루체 Light"/>
                <a:ea typeface="이사만루체 Light"/>
              </a:rPr>
              <a:t>2.</a:t>
            </a:r>
            <a:r>
              <a:rPr kumimoji="0" lang="ko-KR" altLang="en-US" sz="1600" b="1" i="0" u="none" strike="noStrike" kern="1200" cap="none" spc="0" normalizeH="0" baseline="0">
                <a:solidFill>
                  <a:srgbClr val="1F363E"/>
                </a:solidFill>
                <a:latin typeface="이사만루체 Light"/>
                <a:ea typeface="이사만루체 Light"/>
              </a:rPr>
              <a:t> </a:t>
            </a:r>
            <a:r>
              <a:rPr kumimoji="0" lang="en-US" altLang="ko-KR" sz="1600" b="1" i="0" u="none" strike="noStrike" kern="1200" cap="none" spc="0" normalizeH="0" baseline="0">
                <a:solidFill>
                  <a:srgbClr val="1F363E"/>
                </a:solidFill>
                <a:latin typeface="이사만루체 Light"/>
                <a:ea typeface="이사만루체 Light"/>
              </a:rPr>
              <a:t>CRUD, </a:t>
            </a:r>
            <a:r>
              <a:rPr kumimoji="0" lang="ko-KR" altLang="en-US" sz="1600" b="1" i="0" u="none" strike="noStrike" kern="1200" cap="none" spc="0" normalizeH="0" baseline="0">
                <a:solidFill>
                  <a:srgbClr val="1F363E"/>
                </a:solidFill>
                <a:latin typeface="이사만루체 Light"/>
                <a:ea typeface="이사만루체 Light"/>
              </a:rPr>
              <a:t>페이징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91076" y="3701682"/>
            <a:ext cx="4510334" cy="587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100" i="0" u="none" strike="noStrike" kern="1200" cap="none" spc="0" normalizeH="0" baseline="0">
                <a:solidFill>
                  <a:srgbClr val="1F363E"/>
                </a:solidFill>
                <a:latin typeface="THE정고딕130"/>
                <a:ea typeface="THE정고딕130"/>
              </a:rPr>
              <a:t>문의하기 클릭시 팝업창으로 작성공간 활성화</a:t>
            </a:r>
          </a:p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100" i="0" u="none" strike="noStrike" kern="1200" cap="none" spc="0" normalizeH="0" baseline="0">
                <a:solidFill>
                  <a:srgbClr val="1F363E"/>
                </a:solidFill>
                <a:latin typeface="THE정고딕130"/>
                <a:ea typeface="THE정고딕130"/>
              </a:rPr>
              <a:t>답변 완료시 문의 내용 수정 불가능</a:t>
            </a:r>
          </a:p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100" i="0" u="none" strike="noStrike" kern="1200" cap="none" spc="0" normalizeH="0" baseline="0">
                <a:solidFill>
                  <a:srgbClr val="1F363E"/>
                </a:solidFill>
                <a:latin typeface="THE정고딕130"/>
                <a:ea typeface="THE정고딕130"/>
              </a:rPr>
              <a:t>글 </a:t>
            </a:r>
            <a:r>
              <a:rPr kumimoji="0" lang="en-US" altLang="ko-KR" sz="1100" i="0" u="none" strike="noStrike" kern="1200" cap="none" spc="0" normalizeH="0" baseline="0">
                <a:solidFill>
                  <a:srgbClr val="1F363E"/>
                </a:solidFill>
                <a:latin typeface="THE정고딕130"/>
                <a:ea typeface="THE정고딕130"/>
              </a:rPr>
              <a:t>10</a:t>
            </a:r>
            <a:r>
              <a:rPr kumimoji="0" lang="ko-KR" altLang="en-US" sz="1100" i="0" u="none" strike="noStrike" kern="1200" cap="none" spc="0" normalizeH="0" baseline="0">
                <a:solidFill>
                  <a:srgbClr val="1F363E"/>
                </a:solidFill>
                <a:latin typeface="THE정고딕130"/>
                <a:ea typeface="THE정고딕130"/>
              </a:rPr>
              <a:t>개 이상 작성시 다음 페이지 생성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340984" y="900795"/>
            <a:ext cx="5867380" cy="333568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727032" y="4796873"/>
            <a:ext cx="2924195" cy="143489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9684645" y="3349794"/>
            <a:ext cx="2159122" cy="330631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31" name="직선 화살표 연결선 30"/>
          <p:cNvCxnSpPr/>
          <p:nvPr/>
        </p:nvCxnSpPr>
        <p:spPr>
          <a:xfrm flipH="1">
            <a:off x="8733271" y="5521082"/>
            <a:ext cx="951374" cy="0"/>
          </a:xfrm>
          <a:prstGeom prst="straightConnector1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/>
          <p:cNvCxnSpPr/>
          <p:nvPr/>
        </p:nvCxnSpPr>
        <p:spPr>
          <a:xfrm>
            <a:off x="10875078" y="1340189"/>
            <a:ext cx="0" cy="1878897"/>
          </a:xfrm>
          <a:prstGeom prst="straightConnector1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888324" y="5298287"/>
            <a:ext cx="451033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100" i="0" u="none" strike="noStrike" kern="1200" cap="none" spc="0" normalizeH="0" baseline="0" dirty="0" err="1">
                <a:solidFill>
                  <a:srgbClr val="1F363E"/>
                </a:solidFill>
                <a:latin typeface="THE정고딕130"/>
                <a:ea typeface="THE정고딕130"/>
              </a:rPr>
              <a:t>비밀글</a:t>
            </a:r>
            <a:r>
              <a:rPr kumimoji="0" lang="ko-KR" altLang="en-US" sz="1100" i="0" u="none" strike="noStrike" kern="1200" cap="none" spc="0" normalizeH="0" baseline="0" dirty="0">
                <a:solidFill>
                  <a:srgbClr val="1F363E"/>
                </a:solidFill>
                <a:latin typeface="THE정고딕130"/>
                <a:ea typeface="THE정고딕130"/>
              </a:rPr>
              <a:t> </a:t>
            </a:r>
            <a:r>
              <a:rPr kumimoji="0" lang="ko-KR" altLang="en-US" sz="1100" i="0" u="none" strike="noStrike" kern="1200" cap="none" spc="0" normalizeH="0" baseline="0" dirty="0" err="1">
                <a:solidFill>
                  <a:srgbClr val="1F363E"/>
                </a:solidFill>
                <a:latin typeface="THE정고딕130"/>
                <a:ea typeface="THE정고딕130"/>
              </a:rPr>
              <a:t>클릭시</a:t>
            </a:r>
            <a:r>
              <a:rPr kumimoji="0" lang="ko-KR" altLang="en-US" sz="1100" i="0" u="none" strike="noStrike" kern="1200" cap="none" spc="0" normalizeH="0" baseline="0" dirty="0">
                <a:solidFill>
                  <a:srgbClr val="1F363E"/>
                </a:solidFill>
                <a:latin typeface="THE정고딕130"/>
                <a:ea typeface="THE정고딕130"/>
              </a:rPr>
              <a:t> 본인 외 클릭 불가능</a:t>
            </a:r>
          </a:p>
        </p:txBody>
      </p:sp>
      <p:sp>
        <p:nvSpPr>
          <p:cNvPr id="40" name="제목 1"/>
          <p:cNvSpPr/>
          <p:nvPr/>
        </p:nvSpPr>
        <p:spPr>
          <a:xfrm>
            <a:off x="692862" y="5002950"/>
            <a:ext cx="1237148" cy="33583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anchor="ctr">
            <a:normAutofit/>
          </a:bodyPr>
          <a:lstStyle/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1600" b="1">
                <a:solidFill>
                  <a:srgbClr val="1F363E"/>
                </a:solidFill>
                <a:latin typeface="이사만루체 Light"/>
                <a:ea typeface="이사만루체 Light"/>
              </a:rPr>
              <a:t>3.</a:t>
            </a:r>
            <a:r>
              <a:rPr kumimoji="0" lang="ko-KR" altLang="en-US" sz="1600" b="1" i="0" u="none" strike="noStrike" kern="1200" cap="none" spc="0" normalizeH="0" baseline="0">
                <a:solidFill>
                  <a:srgbClr val="1F363E"/>
                </a:solidFill>
                <a:latin typeface="이사만루체 Light"/>
                <a:ea typeface="이사만루체 Light"/>
              </a:rPr>
              <a:t> </a:t>
            </a:r>
            <a:r>
              <a:rPr lang="ko-KR" altLang="en-US" sz="1600" b="1">
                <a:solidFill>
                  <a:srgbClr val="1F363E"/>
                </a:solidFill>
                <a:latin typeface="이사만루체 Light"/>
                <a:ea typeface="이사만루체 Light"/>
              </a:rPr>
              <a:t>비밀글</a:t>
            </a:r>
            <a:endParaRPr kumimoji="0" lang="ko-KR" altLang="en-US" sz="1600" b="1" i="0" u="none" strike="noStrike" kern="1200" cap="none" spc="0" normalizeH="0" baseline="0">
              <a:solidFill>
                <a:srgbClr val="1F363E"/>
              </a:solidFill>
              <a:latin typeface="이사만루체 Light"/>
              <a:ea typeface="이사만루체 Light"/>
            </a:endParaRPr>
          </a:p>
        </p:txBody>
      </p:sp>
      <p:cxnSp>
        <p:nvCxnSpPr>
          <p:cNvPr id="5" name="꺾인 연결선 4"/>
          <p:cNvCxnSpPr/>
          <p:nvPr/>
        </p:nvCxnSpPr>
        <p:spPr>
          <a:xfrm rot="10800000">
            <a:off x="5982722" y="3780544"/>
            <a:ext cx="3735223" cy="849209"/>
          </a:xfrm>
          <a:prstGeom prst="bentConnector3">
            <a:avLst>
              <a:gd name="adj1" fmla="val 99992"/>
            </a:avLst>
          </a:prstGeom>
          <a:ln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0000FF"/>
      </a:hlink>
      <a:folHlink>
        <a:srgbClr val="800080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0000FF"/>
      </a:hlink>
      <a:folHlink>
        <a:srgbClr val="800080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393</TotalTime>
  <Words>999</Words>
  <Application>Microsoft Office PowerPoint</Application>
  <PresentationFormat>와이드스크린</PresentationFormat>
  <Paragraphs>230</Paragraphs>
  <Slides>17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4" baseType="lpstr">
      <vt:lpstr>THE정고딕130</vt:lpstr>
      <vt:lpstr>맑은 고딕</vt:lpstr>
      <vt:lpstr>이사만루체 Bold</vt:lpstr>
      <vt:lpstr>이사만루체 Light</vt:lpstr>
      <vt:lpstr>Arial</vt:lpstr>
      <vt:lpstr>Calibri</vt:lpstr>
      <vt:lpstr>한컴오피스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화면구성</dc:title>
  <dc:creator>CHLee</dc:creator>
  <cp:lastModifiedBy>CHLee</cp:lastModifiedBy>
  <cp:revision>162</cp:revision>
  <dcterms:created xsi:type="dcterms:W3CDTF">2021-09-01T03:55:28Z</dcterms:created>
  <dcterms:modified xsi:type="dcterms:W3CDTF">2021-09-03T10:56:50Z</dcterms:modified>
  <cp:version>1100.0100.01</cp:version>
</cp:coreProperties>
</file>